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568" r:id="rId4"/>
  </p:sldMasterIdLst>
  <p:notesMasterIdLst>
    <p:notesMasterId r:id="rId35"/>
  </p:notesMasterIdLst>
  <p:handoutMasterIdLst>
    <p:handoutMasterId r:id="rId36"/>
  </p:handoutMasterIdLst>
  <p:sldIdLst>
    <p:sldId id="1357" r:id="rId5"/>
    <p:sldId id="3277" r:id="rId6"/>
    <p:sldId id="3259" r:id="rId7"/>
    <p:sldId id="1580" r:id="rId8"/>
    <p:sldId id="3258" r:id="rId9"/>
    <p:sldId id="3265" r:id="rId10"/>
    <p:sldId id="3252" r:id="rId11"/>
    <p:sldId id="3254" r:id="rId12"/>
    <p:sldId id="3255" r:id="rId13"/>
    <p:sldId id="3256" r:id="rId14"/>
    <p:sldId id="3260" r:id="rId15"/>
    <p:sldId id="3278" r:id="rId16"/>
    <p:sldId id="3261" r:id="rId17"/>
    <p:sldId id="3282" r:id="rId18"/>
    <p:sldId id="3275" r:id="rId19"/>
    <p:sldId id="3266" r:id="rId20"/>
    <p:sldId id="3267" r:id="rId21"/>
    <p:sldId id="3268" r:id="rId22"/>
    <p:sldId id="3269" r:id="rId23"/>
    <p:sldId id="3270" r:id="rId24"/>
    <p:sldId id="3279" r:id="rId25"/>
    <p:sldId id="3280" r:id="rId26"/>
    <p:sldId id="3281" r:id="rId27"/>
    <p:sldId id="3262" r:id="rId28"/>
    <p:sldId id="3263" r:id="rId29"/>
    <p:sldId id="3264" r:id="rId30"/>
    <p:sldId id="3271" r:id="rId31"/>
    <p:sldId id="3272" r:id="rId32"/>
    <p:sldId id="3276" r:id="rId33"/>
    <p:sldId id="986" r:id="rId34"/>
  </p:sldIdLst>
  <p:sldSz cx="9144000" cy="5143500" type="screen16x9"/>
  <p:notesSz cx="6797675" cy="9926638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44333"/>
    <a:srgbClr val="588627"/>
    <a:srgbClr val="65B32E"/>
    <a:srgbClr val="00A3DB"/>
    <a:srgbClr val="115891"/>
    <a:srgbClr val="4B9B18"/>
    <a:srgbClr val="00A0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F026CD5-60FE-46EB-880E-8E724E63DA87}" v="8" dt="2025-11-25T07:15:15.90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435" autoAdjust="0"/>
    <p:restoredTop sz="86041" autoAdjust="0"/>
  </p:normalViewPr>
  <p:slideViewPr>
    <p:cSldViewPr>
      <p:cViewPr varScale="1">
        <p:scale>
          <a:sx n="121" d="100"/>
          <a:sy n="121" d="100"/>
        </p:scale>
        <p:origin x="564" y="96"/>
      </p:cViewPr>
      <p:guideLst>
        <p:guide orient="horz" pos="162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20" d="100"/>
        <a:sy n="20" d="100"/>
      </p:scale>
      <p:origin x="0" y="0"/>
    </p:cViewPr>
  </p:sorterViewPr>
  <p:notesViewPr>
    <p:cSldViewPr>
      <p:cViewPr varScale="1">
        <p:scale>
          <a:sx n="89" d="100"/>
          <a:sy n="89" d="100"/>
        </p:scale>
        <p:origin x="4496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816A8151-4AFE-8544-A56F-E7339EF1C42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>
              <a:latin typeface="Helvetica" pitchFamily="2" charset="0"/>
            </a:endParaRP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2A145E6-99F7-6744-B5D0-48469F5EAD4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5F5054-F442-1D4E-8CE4-8B44D89A0CF0}" type="datetimeFigureOut">
              <a:rPr lang="de-DE" smtClean="0">
                <a:latin typeface="Helvetica" pitchFamily="2" charset="0"/>
              </a:rPr>
              <a:t>25.11.2025</a:t>
            </a:fld>
            <a:endParaRPr lang="de-DE" dirty="0">
              <a:latin typeface="Helvetica" pitchFamily="2" charset="0"/>
            </a:endParaRP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B88BCEB-C8F8-4649-92BE-2B39AFDAC86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>
              <a:latin typeface="Helvetica" pitchFamily="2" charset="0"/>
            </a:endParaRP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97561DC-11CF-2F41-B1F5-616B9C794F4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6B6580-B2C5-194F-A4D3-B9459E25D2F8}" type="slidenum">
              <a:rPr lang="de-DE" smtClean="0">
                <a:latin typeface="Helvetica" pitchFamily="2" charset="0"/>
              </a:rPr>
              <a:t>‹Nr.›</a:t>
            </a:fld>
            <a:endParaRPr lang="de-DE" dirty="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61892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Helvetica" pitchFamily="2" charset="0"/>
              </a:defRPr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Helvetica" pitchFamily="2" charset="0"/>
              </a:defRPr>
            </a:lvl1pPr>
          </a:lstStyle>
          <a:p>
            <a:fld id="{890C7E53-1912-4122-A2F4-D5815A2E2794}" type="datetimeFigureOut">
              <a:rPr lang="de-DE" smtClean="0"/>
              <a:pPr/>
              <a:t>25.11.2025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Helvetica" pitchFamily="2" charset="0"/>
              </a:defRPr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Helvetica" pitchFamily="2" charset="0"/>
              </a:defRPr>
            </a:lvl1pPr>
          </a:lstStyle>
          <a:p>
            <a:fld id="{466C22EF-69BE-42CC-A432-C8180DB80FE8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786866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b="0" i="0" kern="1200">
        <a:solidFill>
          <a:schemeClr val="tx1"/>
        </a:solidFill>
        <a:latin typeface="Helvetica" pitchFamily="2" charset="0"/>
        <a:ea typeface="+mn-ea"/>
        <a:cs typeface="+mn-cs"/>
      </a:defRPr>
    </a:lvl1pPr>
    <a:lvl2pPr marL="342900" algn="l" defTabSz="685800" rtl="0" eaLnBrk="1" latinLnBrk="0" hangingPunct="1">
      <a:defRPr sz="900" b="0" i="0" kern="1200">
        <a:solidFill>
          <a:schemeClr val="tx1"/>
        </a:solidFill>
        <a:latin typeface="Helvetica" pitchFamily="2" charset="0"/>
        <a:ea typeface="+mn-ea"/>
        <a:cs typeface="+mn-cs"/>
      </a:defRPr>
    </a:lvl2pPr>
    <a:lvl3pPr marL="685800" algn="l" defTabSz="685800" rtl="0" eaLnBrk="1" latinLnBrk="0" hangingPunct="1">
      <a:defRPr sz="900" b="0" i="0" kern="1200">
        <a:solidFill>
          <a:schemeClr val="tx1"/>
        </a:solidFill>
        <a:latin typeface="Helvetica" pitchFamily="2" charset="0"/>
        <a:ea typeface="+mn-ea"/>
        <a:cs typeface="+mn-cs"/>
      </a:defRPr>
    </a:lvl3pPr>
    <a:lvl4pPr marL="1028700" algn="l" defTabSz="685800" rtl="0" eaLnBrk="1" latinLnBrk="0" hangingPunct="1">
      <a:defRPr sz="900" b="0" i="0" kern="1200">
        <a:solidFill>
          <a:schemeClr val="tx1"/>
        </a:solidFill>
        <a:latin typeface="Helvetica" pitchFamily="2" charset="0"/>
        <a:ea typeface="+mn-ea"/>
        <a:cs typeface="+mn-cs"/>
      </a:defRPr>
    </a:lvl4pPr>
    <a:lvl5pPr marL="1371600" algn="l" defTabSz="685800" rtl="0" eaLnBrk="1" latinLnBrk="0" hangingPunct="1">
      <a:defRPr sz="900" b="0" i="0" kern="1200">
        <a:solidFill>
          <a:schemeClr val="tx1"/>
        </a:solidFill>
        <a:latin typeface="Helvetica" pitchFamily="2" charset="0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6C22EF-69BE-42CC-A432-C8180DB80FE8}" type="slidenum">
              <a:rPr lang="de-DE" smtClean="0"/>
              <a:pPr/>
              <a:t>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426351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535B7E-ED56-1696-BA00-64B2E5B3E5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81643B92-907C-9BE8-7836-48079E45859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D24A66E6-2279-A1D9-36AA-80719705CA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ts val="1000"/>
              </a:spcBef>
            </a:pPr>
            <a:endParaRPr lang="de-DE" sz="900" dirty="0">
              <a:solidFill>
                <a:srgbClr val="000000"/>
              </a:solidFill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CD04AF4-D329-3F24-5358-47BF8BECD8A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6C22EF-69BE-42CC-A432-C8180DB80FE8}" type="slidenum">
              <a:rPr lang="de-DE" smtClean="0"/>
              <a:t>30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625622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65AB5D-FD17-04C5-9B6B-CBCB70C344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80EA3DF9-DF32-62AF-158B-D4EE9B57151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7A9A7B33-6F6D-1C0B-992D-E1572B7185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2162F79-5829-841B-EE80-54EC1CAA5A5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6C22EF-69BE-42CC-A432-C8180DB80FE8}" type="slidenum">
              <a:rPr lang="de-DE" smtClean="0"/>
              <a:pPr/>
              <a:t>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224798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A58FBB-0DE3-B44D-A0B0-9FB93640CBF4}" type="slidenum">
              <a:rPr lang="de-DE" smtClean="0"/>
              <a:t>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886627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4B6423-A823-01BB-0C09-A2DCFACD62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8FB67DDC-C399-28A7-9D91-9BDDD466C2A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E9724118-B21A-A965-27BA-D1BF3CEA5B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D8F0AE4-E761-EE68-AE7A-A188F33386A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A58FBB-0DE3-B44D-A0B0-9FB93640CBF4}" type="slidenum">
              <a:rPr lang="de-DE" smtClean="0"/>
              <a:t>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555749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0A60DE-5449-269C-383C-4424DA4945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F4BC9B5C-2535-D1B3-0ECF-B4223C65ED4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ED1403D8-DFDF-413D-F1E5-DE78E27653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EB4087F-09C3-E24C-77CF-F1130F0C7D2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A58FBB-0DE3-B44D-A0B0-9FB93640CBF4}" type="slidenum">
              <a:rPr lang="de-DE" smtClean="0"/>
              <a:t>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652374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F201D5-2105-40BE-77D0-30F823B2B2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8533DC76-A571-9FE8-E655-F93D23A5E88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B05B32CF-7E2A-0D1B-962B-12517F1A27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44928FA-421C-B02E-2935-35B719EE13A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A58FBB-0DE3-B44D-A0B0-9FB93640CBF4}" type="slidenum">
              <a:rPr lang="de-DE" smtClean="0"/>
              <a:t>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190372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FFF38E-6BAF-04A4-D3E6-F071F9713B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276EA05E-E78A-8BDC-C987-805D7C0A010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B66F4C5D-9BB9-CD0D-AAC6-81B39CBBD5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B71270D-6162-816C-5D8D-1DD4DA19982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A58FBB-0DE3-B44D-A0B0-9FB93640CBF4}" type="slidenum">
              <a:rPr lang="de-DE" smtClean="0"/>
              <a:t>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76878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7209C5-0232-2988-2F62-163471E5C0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89E8A112-70A4-1792-3565-CB07316BB51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8272E84F-A591-9457-5184-4E00A8C896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839DB2E-6213-A670-9101-7F7FC0D177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A58FBB-0DE3-B44D-A0B0-9FB93640CBF4}" type="slidenum">
              <a:rPr lang="de-DE" smtClean="0"/>
              <a:t>10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034349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6C22EF-69BE-42CC-A432-C8180DB80FE8}" type="slidenum">
              <a:rPr lang="de-DE" smtClean="0"/>
              <a:pPr/>
              <a:t>12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30232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31267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1116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12561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61988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el und Dia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61950" y="465535"/>
            <a:ext cx="7772400" cy="415498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iagrammplatzhalter 2"/>
          <p:cNvSpPr>
            <a:spLocks noGrp="1"/>
          </p:cNvSpPr>
          <p:nvPr>
            <p:ph type="chart" idx="1"/>
          </p:nvPr>
        </p:nvSpPr>
        <p:spPr>
          <a:xfrm>
            <a:off x="685800" y="1275160"/>
            <a:ext cx="7772400" cy="3086100"/>
          </a:xfrm>
        </p:spPr>
        <p:txBody>
          <a:bodyPr/>
          <a:lstStyle>
            <a:lvl1pPr>
              <a:defRPr>
                <a:latin typeface="Helvetica" panose="020B0604020202020204" pitchFamily="34" charset="0"/>
              </a:defRPr>
            </a:lvl1pPr>
          </a:lstStyle>
          <a:p>
            <a:pPr lvl="0"/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21269251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F8549AEB-4D6F-0DF0-86F1-F9DDC5F90451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008"/>
            <a:ext cx="9159240" cy="5143500"/>
          </a:xfrm>
          <a:prstGeom prst="rect">
            <a:avLst/>
          </a:prstGeom>
        </p:spPr>
      </p:pic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EBE89D28-A86B-9B16-A7F8-A100FAAE3205}"/>
              </a:ext>
            </a:extLst>
          </p:cNvPr>
          <p:cNvGrpSpPr/>
          <p:nvPr userDrawn="1"/>
        </p:nvGrpSpPr>
        <p:grpSpPr>
          <a:xfrm>
            <a:off x="0" y="4529474"/>
            <a:ext cx="9178290" cy="617034"/>
            <a:chOff x="0" y="6051847"/>
            <a:chExt cx="12192000" cy="821343"/>
          </a:xfrm>
        </p:grpSpPr>
        <p:sp>
          <p:nvSpPr>
            <p:cNvPr id="9" name="Rechteck 8">
              <a:extLst>
                <a:ext uri="{FF2B5EF4-FFF2-40B4-BE49-F238E27FC236}">
                  <a16:creationId xmlns:a16="http://schemas.microsoft.com/office/drawing/2014/main" id="{250438A3-E14C-47D1-AB34-483385E93634}"/>
                </a:ext>
              </a:extLst>
            </p:cNvPr>
            <p:cNvSpPr/>
            <p:nvPr/>
          </p:nvSpPr>
          <p:spPr>
            <a:xfrm>
              <a:off x="0" y="6051847"/>
              <a:ext cx="12192000" cy="821343"/>
            </a:xfrm>
            <a:prstGeom prst="rect">
              <a:avLst/>
            </a:prstGeom>
            <a:solidFill>
              <a:srgbClr val="55433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rgbClr val="554333"/>
                </a:solidFill>
              </a:endParaRPr>
            </a:p>
          </p:txBody>
        </p:sp>
        <p:sp>
          <p:nvSpPr>
            <p:cNvPr id="10" name="Titel 4">
              <a:extLst>
                <a:ext uri="{FF2B5EF4-FFF2-40B4-BE49-F238E27FC236}">
                  <a16:creationId xmlns:a16="http://schemas.microsoft.com/office/drawing/2014/main" id="{E8C157E6-EABE-50C4-82B0-9615A736823B}"/>
                </a:ext>
              </a:extLst>
            </p:cNvPr>
            <p:cNvSpPr txBox="1">
              <a:spLocks/>
            </p:cNvSpPr>
            <p:nvPr/>
          </p:nvSpPr>
          <p:spPr>
            <a:xfrm>
              <a:off x="802773" y="6285357"/>
              <a:ext cx="10586453" cy="354324"/>
            </a:xfrm>
            <a:prstGeom prst="rect">
              <a:avLst/>
            </a:prstGeom>
          </p:spPr>
          <p:txBody>
            <a:bodyPr anchor="ctr"/>
            <a:lstStyle>
              <a:lvl1pPr algn="l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3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de-DE" sz="1400" kern="1300" dirty="0">
                  <a:solidFill>
                    <a:schemeClr val="bg1"/>
                  </a:solidFill>
                  <a:latin typeface="DaxlinePro" panose="02000503060000020004" pitchFamily="2" charset="0"/>
                  <a:cs typeface="Arima" pitchFamily="2" charset="77"/>
                </a:rPr>
                <a:t>Interessengemeinschaft gesunder Boden e. V.</a:t>
              </a:r>
              <a:r>
                <a:rPr lang="de-DE" sz="1400" b="1" kern="1300" dirty="0">
                  <a:solidFill>
                    <a:schemeClr val="bg1"/>
                  </a:solidFill>
                  <a:latin typeface="DaxlinePro" panose="02000503060000020004" pitchFamily="2" charset="0"/>
                  <a:cs typeface="Arima" pitchFamily="2" charset="77"/>
                </a:rPr>
                <a:t> </a:t>
              </a:r>
            </a:p>
          </p:txBody>
        </p:sp>
        <p:sp>
          <p:nvSpPr>
            <p:cNvPr id="11" name="Oval 18">
              <a:extLst>
                <a:ext uri="{FF2B5EF4-FFF2-40B4-BE49-F238E27FC236}">
                  <a16:creationId xmlns:a16="http://schemas.microsoft.com/office/drawing/2014/main" id="{4837B8D3-75CD-7FA7-3647-886151520CDF}"/>
                </a:ext>
              </a:extLst>
            </p:cNvPr>
            <p:cNvSpPr/>
            <p:nvPr/>
          </p:nvSpPr>
          <p:spPr>
            <a:xfrm>
              <a:off x="321972" y="6239101"/>
              <a:ext cx="424157" cy="44683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pic>
          <p:nvPicPr>
            <p:cNvPr id="12" name="Grafik 11">
              <a:extLst>
                <a:ext uri="{FF2B5EF4-FFF2-40B4-BE49-F238E27FC236}">
                  <a16:creationId xmlns:a16="http://schemas.microsoft.com/office/drawing/2014/main" id="{D524C677-0BCE-9826-372F-965F0EC1671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1219" y="6239101"/>
              <a:ext cx="445661" cy="4674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03089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69" r:id="rId1"/>
    <p:sldLayoutId id="2147484570" r:id="rId2"/>
    <p:sldLayoutId id="2147484571" r:id="rId3"/>
    <p:sldLayoutId id="2147484572" r:id="rId4"/>
    <p:sldLayoutId id="2147484573" r:id="rId5"/>
  </p:sldLayoutIdLst>
  <p:txStyles>
    <p:titleStyle>
      <a:lvl1pPr algn="ctr" rtl="0" fontAlgn="base">
        <a:spcBef>
          <a:spcPct val="0"/>
        </a:spcBef>
        <a:spcAft>
          <a:spcPct val="0"/>
        </a:spcAft>
        <a:defRPr sz="2100" b="0" i="0">
          <a:solidFill>
            <a:srgbClr val="4B9B18"/>
          </a:solidFill>
          <a:latin typeface="Helvetica" pitchFamily="2" charset="0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1350">
          <a:solidFill>
            <a:schemeClr val="hlink"/>
          </a:solidFill>
          <a:latin typeface="Arial Black" pitchFamily="34" charset="0"/>
          <a:ea typeface="ＭＳ Ｐゴシック" pitchFamily="1" charset="-128"/>
        </a:defRPr>
      </a:lvl2pPr>
      <a:lvl3pPr algn="l" rtl="0" fontAlgn="base">
        <a:spcBef>
          <a:spcPct val="0"/>
        </a:spcBef>
        <a:spcAft>
          <a:spcPct val="0"/>
        </a:spcAft>
        <a:defRPr sz="1350">
          <a:solidFill>
            <a:schemeClr val="hlink"/>
          </a:solidFill>
          <a:latin typeface="Arial Black" pitchFamily="34" charset="0"/>
          <a:ea typeface="ＭＳ Ｐゴシック" pitchFamily="1" charset="-128"/>
        </a:defRPr>
      </a:lvl3pPr>
      <a:lvl4pPr algn="l" rtl="0" fontAlgn="base">
        <a:spcBef>
          <a:spcPct val="0"/>
        </a:spcBef>
        <a:spcAft>
          <a:spcPct val="0"/>
        </a:spcAft>
        <a:defRPr sz="1350">
          <a:solidFill>
            <a:schemeClr val="hlink"/>
          </a:solidFill>
          <a:latin typeface="Arial Black" pitchFamily="34" charset="0"/>
          <a:ea typeface="ＭＳ Ｐゴシック" pitchFamily="1" charset="-128"/>
        </a:defRPr>
      </a:lvl4pPr>
      <a:lvl5pPr algn="l" rtl="0" fontAlgn="base">
        <a:spcBef>
          <a:spcPct val="0"/>
        </a:spcBef>
        <a:spcAft>
          <a:spcPct val="0"/>
        </a:spcAft>
        <a:defRPr sz="1350">
          <a:solidFill>
            <a:schemeClr val="hlink"/>
          </a:solidFill>
          <a:latin typeface="Arial Black" pitchFamily="34" charset="0"/>
          <a:ea typeface="ＭＳ Ｐゴシック" pitchFamily="1" charset="-128"/>
        </a:defRPr>
      </a:lvl5pPr>
      <a:lvl6pPr marL="257175" algn="l" rtl="0" fontAlgn="base">
        <a:spcBef>
          <a:spcPct val="0"/>
        </a:spcBef>
        <a:spcAft>
          <a:spcPct val="0"/>
        </a:spcAft>
        <a:defRPr sz="1350">
          <a:solidFill>
            <a:schemeClr val="hlink"/>
          </a:solidFill>
          <a:latin typeface="Arial Black" pitchFamily="34" charset="0"/>
          <a:ea typeface="ＭＳ Ｐゴシック" pitchFamily="1" charset="-128"/>
        </a:defRPr>
      </a:lvl6pPr>
      <a:lvl7pPr marL="514350" algn="l" rtl="0" fontAlgn="base">
        <a:spcBef>
          <a:spcPct val="0"/>
        </a:spcBef>
        <a:spcAft>
          <a:spcPct val="0"/>
        </a:spcAft>
        <a:defRPr sz="1350">
          <a:solidFill>
            <a:schemeClr val="hlink"/>
          </a:solidFill>
          <a:latin typeface="Arial Black" pitchFamily="34" charset="0"/>
          <a:ea typeface="ＭＳ Ｐゴシック" pitchFamily="1" charset="-128"/>
        </a:defRPr>
      </a:lvl7pPr>
      <a:lvl8pPr marL="771525" algn="l" rtl="0" fontAlgn="base">
        <a:spcBef>
          <a:spcPct val="0"/>
        </a:spcBef>
        <a:spcAft>
          <a:spcPct val="0"/>
        </a:spcAft>
        <a:defRPr sz="1350">
          <a:solidFill>
            <a:schemeClr val="hlink"/>
          </a:solidFill>
          <a:latin typeface="Arial Black" pitchFamily="34" charset="0"/>
          <a:ea typeface="ＭＳ Ｐゴシック" pitchFamily="1" charset="-128"/>
        </a:defRPr>
      </a:lvl8pPr>
      <a:lvl9pPr marL="1028700" algn="l" rtl="0" fontAlgn="base">
        <a:spcBef>
          <a:spcPct val="0"/>
        </a:spcBef>
        <a:spcAft>
          <a:spcPct val="0"/>
        </a:spcAft>
        <a:defRPr sz="1350">
          <a:solidFill>
            <a:schemeClr val="hlink"/>
          </a:solidFill>
          <a:latin typeface="Arial Black" pitchFamily="34" charset="0"/>
          <a:ea typeface="ＭＳ Ｐゴシック" pitchFamily="1" charset="-128"/>
        </a:defRPr>
      </a:lvl9pPr>
    </p:titleStyle>
    <p:bodyStyle>
      <a:lvl1pPr marL="192881" indent="-192881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b="0" i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417910" indent="-160735" algn="l" rtl="0" fontAlgn="base">
        <a:spcBef>
          <a:spcPct val="20000"/>
        </a:spcBef>
        <a:spcAft>
          <a:spcPct val="0"/>
        </a:spcAft>
        <a:buClr>
          <a:schemeClr val="hlink"/>
        </a:buClr>
        <a:buChar char="-"/>
        <a:defRPr sz="900" b="0" i="0">
          <a:solidFill>
            <a:schemeClr val="tx1"/>
          </a:solidFill>
          <a:latin typeface="Arial" panose="020B0604020202020204" pitchFamily="34" charset="0"/>
          <a:ea typeface="+mn-ea"/>
        </a:defRPr>
      </a:lvl2pPr>
      <a:lvl3pPr marL="642938" indent="-128588" algn="l" rtl="0" fontAlgn="base">
        <a:spcBef>
          <a:spcPct val="20000"/>
        </a:spcBef>
        <a:spcAft>
          <a:spcPct val="0"/>
        </a:spcAft>
        <a:buChar char="•"/>
        <a:defRPr sz="675" b="1">
          <a:solidFill>
            <a:schemeClr val="tx1"/>
          </a:solidFill>
          <a:latin typeface="+mn-lt"/>
          <a:ea typeface="+mn-ea"/>
        </a:defRPr>
      </a:lvl3pPr>
      <a:lvl4pPr marL="900113" indent="-128588" algn="l" rtl="0" fontAlgn="base">
        <a:spcBef>
          <a:spcPct val="20000"/>
        </a:spcBef>
        <a:spcAft>
          <a:spcPct val="0"/>
        </a:spcAft>
        <a:buChar char="–"/>
        <a:defRPr sz="675" b="1">
          <a:solidFill>
            <a:schemeClr val="tx1"/>
          </a:solidFill>
          <a:latin typeface="+mn-lt"/>
          <a:ea typeface="+mn-ea"/>
        </a:defRPr>
      </a:lvl4pPr>
      <a:lvl5pPr marL="1157288" indent="-128588" algn="l" rtl="0" fontAlgn="base">
        <a:spcBef>
          <a:spcPct val="20000"/>
        </a:spcBef>
        <a:spcAft>
          <a:spcPct val="0"/>
        </a:spcAft>
        <a:buChar char="»"/>
        <a:defRPr sz="563" b="1">
          <a:solidFill>
            <a:schemeClr val="tx1"/>
          </a:solidFill>
          <a:latin typeface="+mn-lt"/>
          <a:ea typeface="+mn-ea"/>
        </a:defRPr>
      </a:lvl5pPr>
      <a:lvl6pPr marL="1414463" indent="-128588" algn="l" rtl="0" fontAlgn="base">
        <a:spcBef>
          <a:spcPct val="20000"/>
        </a:spcBef>
        <a:spcAft>
          <a:spcPct val="0"/>
        </a:spcAft>
        <a:buChar char="»"/>
        <a:defRPr sz="563" b="1">
          <a:solidFill>
            <a:schemeClr val="tx1"/>
          </a:solidFill>
          <a:latin typeface="+mn-lt"/>
          <a:ea typeface="+mn-ea"/>
        </a:defRPr>
      </a:lvl6pPr>
      <a:lvl7pPr marL="1671638" indent="-128588" algn="l" rtl="0" fontAlgn="base">
        <a:spcBef>
          <a:spcPct val="20000"/>
        </a:spcBef>
        <a:spcAft>
          <a:spcPct val="0"/>
        </a:spcAft>
        <a:buChar char="»"/>
        <a:defRPr sz="563" b="1">
          <a:solidFill>
            <a:schemeClr val="tx1"/>
          </a:solidFill>
          <a:latin typeface="+mn-lt"/>
          <a:ea typeface="+mn-ea"/>
        </a:defRPr>
      </a:lvl7pPr>
      <a:lvl8pPr marL="1928813" indent="-128588" algn="l" rtl="0" fontAlgn="base">
        <a:spcBef>
          <a:spcPct val="20000"/>
        </a:spcBef>
        <a:spcAft>
          <a:spcPct val="0"/>
        </a:spcAft>
        <a:buChar char="»"/>
        <a:defRPr sz="563" b="1">
          <a:solidFill>
            <a:schemeClr val="tx1"/>
          </a:solidFill>
          <a:latin typeface="+mn-lt"/>
          <a:ea typeface="+mn-ea"/>
        </a:defRPr>
      </a:lvl8pPr>
      <a:lvl9pPr marL="2185988" indent="-128588" algn="l" rtl="0" fontAlgn="base">
        <a:spcBef>
          <a:spcPct val="20000"/>
        </a:spcBef>
        <a:spcAft>
          <a:spcPct val="0"/>
        </a:spcAft>
        <a:buChar char="»"/>
        <a:defRPr sz="563" b="1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microsoft.com/office/2007/relationships/hdphoto" Target="../media/hdphoto1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rafik 22">
            <a:extLst>
              <a:ext uri="{FF2B5EF4-FFF2-40B4-BE49-F238E27FC236}">
                <a16:creationId xmlns:a16="http://schemas.microsoft.com/office/drawing/2014/main" id="{4825BC96-67A7-105A-5DEE-22D68B649E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1600" y="1581150"/>
            <a:ext cx="3653993" cy="2724150"/>
          </a:xfrm>
          <a:prstGeom prst="rect">
            <a:avLst/>
          </a:prstGeom>
        </p:spPr>
      </p:pic>
      <p:sp>
        <p:nvSpPr>
          <p:cNvPr id="22" name="Textfeld 21">
            <a:extLst>
              <a:ext uri="{FF2B5EF4-FFF2-40B4-BE49-F238E27FC236}">
                <a16:creationId xmlns:a16="http://schemas.microsoft.com/office/drawing/2014/main" id="{F7EEFF70-6139-4E55-1425-75CF7647589B}"/>
              </a:ext>
            </a:extLst>
          </p:cNvPr>
          <p:cNvSpPr txBox="1"/>
          <p:nvPr/>
        </p:nvSpPr>
        <p:spPr>
          <a:xfrm>
            <a:off x="381000" y="514350"/>
            <a:ext cx="4419928" cy="31085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000" b="1" dirty="0" err="1"/>
              <a:t>Infotalk</a:t>
            </a:r>
            <a:r>
              <a:rPr lang="de-DE" sz="2000" b="1" dirty="0"/>
              <a:t> "Zukunftswald"</a:t>
            </a:r>
          </a:p>
          <a:p>
            <a:pPr algn="ctr"/>
            <a:r>
              <a:rPr lang="de-DE" sz="2000" b="1" dirty="0"/>
              <a:t>Onlineveranstaltung zur </a:t>
            </a:r>
          </a:p>
          <a:p>
            <a:pPr algn="ctr"/>
            <a:r>
              <a:rPr lang="de-DE" sz="2000" b="1" dirty="0"/>
              <a:t>nachhaltigen Waldbewirtschaftung</a:t>
            </a:r>
          </a:p>
          <a:p>
            <a:pPr algn="ctr"/>
            <a:endParaRPr lang="de-DE" sz="2000" b="1" dirty="0"/>
          </a:p>
          <a:p>
            <a:pPr algn="ctr"/>
            <a:r>
              <a:rPr lang="de-DE" sz="1400" b="1" dirty="0"/>
              <a:t>am 27.11.2025 in Plankstetten</a:t>
            </a:r>
          </a:p>
          <a:p>
            <a:pPr algn="ctr"/>
            <a:r>
              <a:rPr lang="de-DE" sz="1400" b="1" dirty="0"/>
              <a:t>Schule der Dorf- und Landentwicklung </a:t>
            </a:r>
          </a:p>
          <a:p>
            <a:pPr algn="ctr"/>
            <a:r>
              <a:rPr lang="de-DE" sz="1400" b="1" dirty="0"/>
              <a:t>Abtei Plankstetten e.V.</a:t>
            </a:r>
          </a:p>
          <a:p>
            <a:pPr algn="ctr"/>
            <a:endParaRPr lang="de-DE" sz="2000" b="1" dirty="0"/>
          </a:p>
          <a:p>
            <a:pPr algn="ctr"/>
            <a:endParaRPr lang="de-DE" sz="2000" b="1" dirty="0"/>
          </a:p>
          <a:p>
            <a:pPr algn="ctr"/>
            <a:endParaRPr lang="de-DE" sz="2000" b="1" dirty="0"/>
          </a:p>
          <a:p>
            <a:pPr algn="ctr"/>
            <a:r>
              <a:rPr lang="de-DE" sz="1400" b="1" dirty="0"/>
              <a:t>Dr. Franz Ehrnsperger</a:t>
            </a:r>
          </a:p>
        </p:txBody>
      </p:sp>
    </p:spTree>
    <p:extLst>
      <p:ext uri="{BB962C8B-B14F-4D97-AF65-F5344CB8AC3E}">
        <p14:creationId xmlns:p14="http://schemas.microsoft.com/office/powerpoint/2010/main" val="35730170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AD272D-48FC-4CE6-F84C-647F881E07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>
            <a:extLst>
              <a:ext uri="{FF2B5EF4-FFF2-40B4-BE49-F238E27FC236}">
                <a16:creationId xmlns:a16="http://schemas.microsoft.com/office/drawing/2014/main" id="{42425B49-B55A-02A4-E70B-AD692F30BA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6142" y="171932"/>
            <a:ext cx="9144000" cy="4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spAutoFit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2100" b="0" i="0">
                <a:solidFill>
                  <a:srgbClr val="4B9B18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1800">
                <a:solidFill>
                  <a:schemeClr val="hlink"/>
                </a:solidFill>
                <a:latin typeface="Arial Black" pitchFamily="34" charset="0"/>
                <a:ea typeface="ＭＳ Ｐゴシック" pitchFamily="1" charset="-128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1800">
                <a:solidFill>
                  <a:schemeClr val="hlink"/>
                </a:solidFill>
                <a:latin typeface="Arial Black" pitchFamily="34" charset="0"/>
                <a:ea typeface="ＭＳ Ｐゴシック" pitchFamily="1" charset="-128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1800">
                <a:solidFill>
                  <a:schemeClr val="hlink"/>
                </a:solidFill>
                <a:latin typeface="Arial Black" pitchFamily="34" charset="0"/>
                <a:ea typeface="ＭＳ Ｐゴシック" pitchFamily="1" charset="-128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1800">
                <a:solidFill>
                  <a:schemeClr val="hlink"/>
                </a:solidFill>
                <a:latin typeface="Arial Black" pitchFamily="34" charset="0"/>
                <a:ea typeface="ＭＳ Ｐゴシック" pitchFamily="1" charset="-128"/>
              </a:defRPr>
            </a:lvl5pPr>
            <a:lvl6pPr marL="342900" algn="l" rtl="0" fontAlgn="base">
              <a:spcBef>
                <a:spcPct val="0"/>
              </a:spcBef>
              <a:spcAft>
                <a:spcPct val="0"/>
              </a:spcAft>
              <a:defRPr sz="1800">
                <a:solidFill>
                  <a:schemeClr val="hlink"/>
                </a:solidFill>
                <a:latin typeface="Arial Black" pitchFamily="34" charset="0"/>
                <a:ea typeface="ＭＳ Ｐゴシック" pitchFamily="1" charset="-128"/>
              </a:defRPr>
            </a:lvl6pPr>
            <a:lvl7pPr marL="685800" algn="l" rtl="0" fontAlgn="base">
              <a:spcBef>
                <a:spcPct val="0"/>
              </a:spcBef>
              <a:spcAft>
                <a:spcPct val="0"/>
              </a:spcAft>
              <a:defRPr sz="1800">
                <a:solidFill>
                  <a:schemeClr val="hlink"/>
                </a:solidFill>
                <a:latin typeface="Arial Black" pitchFamily="34" charset="0"/>
                <a:ea typeface="ＭＳ Ｐゴシック" pitchFamily="1" charset="-128"/>
              </a:defRPr>
            </a:lvl7pPr>
            <a:lvl8pPr marL="1028700" algn="l" rtl="0" fontAlgn="base">
              <a:spcBef>
                <a:spcPct val="0"/>
              </a:spcBef>
              <a:spcAft>
                <a:spcPct val="0"/>
              </a:spcAft>
              <a:defRPr sz="1800">
                <a:solidFill>
                  <a:schemeClr val="hlink"/>
                </a:solidFill>
                <a:latin typeface="Arial Black" pitchFamily="34" charset="0"/>
                <a:ea typeface="ＭＳ Ｐゴシック" pitchFamily="1" charset="-128"/>
              </a:defRPr>
            </a:lvl8pPr>
            <a:lvl9pPr marL="1371600" algn="l" rtl="0" fontAlgn="base">
              <a:spcBef>
                <a:spcPct val="0"/>
              </a:spcBef>
              <a:spcAft>
                <a:spcPct val="0"/>
              </a:spcAft>
              <a:defRPr sz="1800">
                <a:solidFill>
                  <a:schemeClr val="hlink"/>
                </a:solidFill>
                <a:latin typeface="Arial Black" pitchFamily="34" charset="0"/>
                <a:ea typeface="ＭＳ Ｐゴシック" pitchFamily="1" charset="-128"/>
              </a:defRPr>
            </a:lvl9pPr>
          </a:lstStyle>
          <a:p>
            <a:r>
              <a:rPr lang="de-DE" sz="2400" b="1" kern="0" dirty="0">
                <a:solidFill>
                  <a:srgbClr val="544333"/>
                </a:solidFill>
                <a:latin typeface="DaxlinePro" panose="02000503060000020004" pitchFamily="50" charset="0"/>
                <a:ea typeface="ＭＳ Ｐゴシック" pitchFamily="34" charset="-128"/>
              </a:rPr>
              <a:t>Umfang von Fichte und Berg-Ahorn</a:t>
            </a: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D6DBDA58-49F2-3542-346D-0C16EE1289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7086600" y="143234"/>
            <a:ext cx="670006" cy="37111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94919FF8-1F75-479B-AEC3-0F6C5F01969B}"/>
              </a:ext>
            </a:extLst>
          </p:cNvPr>
          <p:cNvPicPr/>
          <p:nvPr/>
        </p:nvPicPr>
        <p:blipFill>
          <a:blip r:embed="rId4"/>
          <a:stretch/>
        </p:blipFill>
        <p:spPr bwMode="auto">
          <a:xfrm>
            <a:off x="7848600" y="143234"/>
            <a:ext cx="670006" cy="371116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745074E3-8A0D-3A23-9EFF-739D223A0F3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581110" y="146695"/>
            <a:ext cx="494645" cy="367655"/>
          </a:xfrm>
          <a:prstGeom prst="rect">
            <a:avLst/>
          </a:prstGeom>
        </p:spPr>
      </p:pic>
      <p:pic>
        <p:nvPicPr>
          <p:cNvPr id="3" name="Bild 3">
            <a:extLst>
              <a:ext uri="{FF2B5EF4-FFF2-40B4-BE49-F238E27FC236}">
                <a16:creationId xmlns:a16="http://schemas.microsoft.com/office/drawing/2014/main" id="{0F4420AD-3604-649C-49E5-5A0002DBD5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20197" b="8155"/>
          <a:stretch/>
        </p:blipFill>
        <p:spPr bwMode="auto">
          <a:xfrm>
            <a:off x="105488" y="895350"/>
            <a:ext cx="8933023" cy="3575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06525A0D-703C-295A-BD6F-1F285DFC7823}"/>
              </a:ext>
            </a:extLst>
          </p:cNvPr>
          <p:cNvSpPr txBox="1"/>
          <p:nvPr/>
        </p:nvSpPr>
        <p:spPr>
          <a:xfrm>
            <a:off x="105488" y="4324350"/>
            <a:ext cx="1291370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25" dirty="0"/>
              <a:t>Lößlehmboden 2023</a:t>
            </a:r>
          </a:p>
        </p:txBody>
      </p:sp>
    </p:spTree>
    <p:extLst>
      <p:ext uri="{BB962C8B-B14F-4D97-AF65-F5344CB8AC3E}">
        <p14:creationId xmlns:p14="http://schemas.microsoft.com/office/powerpoint/2010/main" val="23780929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8110C6BA-EED2-05F4-6DCF-FBD73A54F2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914"/>
            <a:ext cx="9144000" cy="4090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0774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B26297AE-794B-86B0-7717-861CA46772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997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8083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CC9F4E7E-E58E-5446-1F68-CCC86EF955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14400" y="-4060"/>
            <a:ext cx="10799077" cy="5147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7165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721CAE05-B66F-B3AF-759F-6532B07CFC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800" y="209550"/>
            <a:ext cx="3048000" cy="406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5924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D374FD4B-3188-7F80-9D54-7673C069E2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799" y="0"/>
            <a:ext cx="7086599" cy="5314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2951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515D7869-D728-D2F9-A20A-7616920725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799" y="0"/>
            <a:ext cx="6858001" cy="514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3473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11A1D7C1-14DC-2919-2872-363DC67771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6712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E3DEFDF3-B347-5FF4-2B97-8E46722B7B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6034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49F34EA0-9CD2-B3DC-BDE9-0FB3605C34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804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665F14B0-B02A-4639-6FC9-323D79B042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57149"/>
            <a:ext cx="6781801" cy="5086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441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1C7408DF-E2C6-F1A0-67D7-79EEF18299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9298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5FA60B3A-9D91-D471-CFEB-BE20BC60ECE2}"/>
              </a:ext>
            </a:extLst>
          </p:cNvPr>
          <p:cNvSpPr txBox="1"/>
          <p:nvPr/>
        </p:nvSpPr>
        <p:spPr>
          <a:xfrm>
            <a:off x="4038600" y="1733550"/>
            <a:ext cx="47320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app</a:t>
            </a:r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698C3DBA-0CA2-6738-F689-F7FB342CB6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-1"/>
            <a:ext cx="6858000" cy="514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0855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D060D2D1-7846-C263-E87C-0A9C257A31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2775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19A80D0B-73C3-CDC1-D27E-6306FBF422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3363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2EF289FA-9ABB-90D9-350C-8126873F7A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220200" cy="5186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2644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B9B25240-9142-BBE7-BEFA-8962665B72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220200" cy="5186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8462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93CA8EA7-1F62-4BEA-3B5A-9A8E897871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4053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B9D85F03-6F40-F5F1-FC77-D04D8F0DA2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5599" y="0"/>
            <a:ext cx="6253397" cy="4690048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255F6C35-DE88-B2CB-276E-1C7477C831F4}"/>
              </a:ext>
            </a:extLst>
          </p:cNvPr>
          <p:cNvSpPr txBox="1"/>
          <p:nvPr/>
        </p:nvSpPr>
        <p:spPr>
          <a:xfrm>
            <a:off x="304800" y="819150"/>
            <a:ext cx="1947969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/>
              <a:t>Ökosystem-</a:t>
            </a:r>
          </a:p>
          <a:p>
            <a:r>
              <a:rPr lang="de-DE" sz="2400" b="1" dirty="0" err="1"/>
              <a:t>leistungen</a:t>
            </a:r>
            <a:r>
              <a:rPr lang="de-DE" sz="2400" b="1" dirty="0"/>
              <a:t> </a:t>
            </a:r>
          </a:p>
          <a:p>
            <a:r>
              <a:rPr lang="de-DE" sz="2400" b="1" dirty="0"/>
              <a:t>in Wert </a:t>
            </a:r>
          </a:p>
          <a:p>
            <a:r>
              <a:rPr lang="de-DE" sz="2400" b="1" dirty="0"/>
              <a:t>setzen</a:t>
            </a:r>
          </a:p>
          <a:p>
            <a:endParaRPr lang="de-DE" sz="2400" b="1" dirty="0"/>
          </a:p>
          <a:p>
            <a:r>
              <a:rPr lang="de-DE" sz="2400" b="1" dirty="0"/>
              <a:t>Wie geht‘s </a:t>
            </a:r>
          </a:p>
          <a:p>
            <a:r>
              <a:rPr lang="de-DE" sz="2400" b="1" dirty="0"/>
              <a:t>weiter?</a:t>
            </a:r>
          </a:p>
        </p:txBody>
      </p:sp>
    </p:spTree>
    <p:extLst>
      <p:ext uri="{BB962C8B-B14F-4D97-AF65-F5344CB8AC3E}">
        <p14:creationId xmlns:p14="http://schemas.microsoft.com/office/powerpoint/2010/main" val="31257272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EBDF3F0C-1E34-FE86-4FE4-6FE112E70F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600" y="57150"/>
            <a:ext cx="3147091" cy="4414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0970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9660DA76-756B-A6D6-C22A-0B732A4FDB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285750"/>
            <a:ext cx="5181600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7723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43B795-004F-9435-1C39-64823D7A31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ED580013-352B-9E8C-0B11-CD833EC993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68800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52245EAE-3417-CC42-338B-760B3C650E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4705350"/>
            <a:ext cx="2444708" cy="377985"/>
          </a:xfrm>
          <a:prstGeom prst="rect">
            <a:avLst/>
          </a:prstGeom>
        </p:spPr>
      </p:pic>
      <p:sp>
        <p:nvSpPr>
          <p:cNvPr id="21" name="Textfeld 20">
            <a:extLst>
              <a:ext uri="{FF2B5EF4-FFF2-40B4-BE49-F238E27FC236}">
                <a16:creationId xmlns:a16="http://schemas.microsoft.com/office/drawing/2014/main" id="{C633A1AD-7323-027A-257A-643CCC414BAD}"/>
              </a:ext>
            </a:extLst>
          </p:cNvPr>
          <p:cNvSpPr txBox="1"/>
          <p:nvPr/>
        </p:nvSpPr>
        <p:spPr>
          <a:xfrm>
            <a:off x="2819400" y="819150"/>
            <a:ext cx="32004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solidFill>
                  <a:schemeClr val="bg1"/>
                </a:solidFill>
                <a:highlight>
                  <a:srgbClr val="000000"/>
                </a:highlight>
              </a:rPr>
              <a:t>„Zukunftswald“</a:t>
            </a:r>
          </a:p>
          <a:p>
            <a:endParaRPr lang="de-DE" sz="2800" b="1" dirty="0">
              <a:solidFill>
                <a:schemeClr val="bg1"/>
              </a:solidFill>
              <a:highlight>
                <a:srgbClr val="000000"/>
              </a:highlight>
            </a:endParaRPr>
          </a:p>
          <a:p>
            <a:pPr algn="ctr"/>
            <a:r>
              <a:rPr lang="de-DE" sz="2800" b="1" dirty="0">
                <a:solidFill>
                  <a:schemeClr val="bg1"/>
                </a:solidFill>
                <a:highlight>
                  <a:srgbClr val="000000"/>
                </a:highlight>
              </a:rPr>
              <a:t>Wie wir unsere Wälder auch im Klimawandel erhalten können</a:t>
            </a:r>
          </a:p>
        </p:txBody>
      </p:sp>
    </p:spTree>
    <p:extLst>
      <p:ext uri="{BB962C8B-B14F-4D97-AF65-F5344CB8AC3E}">
        <p14:creationId xmlns:p14="http://schemas.microsoft.com/office/powerpoint/2010/main" val="191777869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F6109C-410C-CDC4-4F91-DE3543D940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6DCFCDA5-758C-AC60-6C8A-8C22A78353C5}"/>
              </a:ext>
            </a:extLst>
          </p:cNvPr>
          <p:cNvSpPr/>
          <p:nvPr/>
        </p:nvSpPr>
        <p:spPr>
          <a:xfrm>
            <a:off x="0" y="1"/>
            <a:ext cx="9144000" cy="5149067"/>
          </a:xfrm>
          <a:prstGeom prst="rect">
            <a:avLst/>
          </a:prstGeom>
          <a:solidFill>
            <a:srgbClr val="5543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 dirty="0"/>
          </a:p>
        </p:txBody>
      </p:sp>
      <p:sp>
        <p:nvSpPr>
          <p:cNvPr id="16" name="Titel 1">
            <a:extLst>
              <a:ext uri="{FF2B5EF4-FFF2-40B4-BE49-F238E27FC236}">
                <a16:creationId xmlns:a16="http://schemas.microsoft.com/office/drawing/2014/main" id="{3DDC050E-C25B-4A7A-1916-38100331431F}"/>
              </a:ext>
            </a:extLst>
          </p:cNvPr>
          <p:cNvSpPr txBox="1"/>
          <p:nvPr/>
        </p:nvSpPr>
        <p:spPr>
          <a:xfrm>
            <a:off x="19050" y="2495550"/>
            <a:ext cx="9144000" cy="165888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C572A759-6A51-4108-AA02-DFA0A04FC94B}"/>
          </a:extLst>
        </p:spPr>
        <p:txBody>
          <a:bodyPr vert="horz" lIns="91440" tIns="45720" rIns="91440" bIns="45720" rtlCol="0" anchor="ctr">
            <a:noAutofit/>
          </a:bodyPr>
          <a:lstStyle>
            <a:lvl1pPr algn="ctr">
              <a:lnSpc>
                <a:spcPct val="90000"/>
              </a:lnSpc>
              <a:defRPr sz="3600" spc="150">
                <a:solidFill>
                  <a:srgbClr val="FFFFFF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</a:lstStyle>
          <a:p>
            <a:pPr defTabSz="914378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</a:pPr>
            <a:r>
              <a:rPr lang="de-DE" sz="5400" b="1" dirty="0">
                <a:solidFill>
                  <a:schemeClr val="bg1">
                    <a:lumMod val="95000"/>
                  </a:schemeClr>
                </a:solidFill>
                <a:latin typeface="DaxlinePro" panose="02000503060000020004" pitchFamily="2" charset="0"/>
                <a:ea typeface="+mj-ea"/>
                <a:cs typeface="Arima" pitchFamily="2" charset="77"/>
              </a:rPr>
              <a:t>Vielen Dank für Ihre Aufmerksamkeit!</a:t>
            </a:r>
          </a:p>
        </p:txBody>
      </p:sp>
      <p:sp>
        <p:nvSpPr>
          <p:cNvPr id="13" name="Titel 4">
            <a:extLst>
              <a:ext uri="{FF2B5EF4-FFF2-40B4-BE49-F238E27FC236}">
                <a16:creationId xmlns:a16="http://schemas.microsoft.com/office/drawing/2014/main" id="{95BE9E87-F157-00E0-01C1-6437EFA312D3}"/>
              </a:ext>
            </a:extLst>
          </p:cNvPr>
          <p:cNvSpPr txBox="1">
            <a:spLocks/>
          </p:cNvSpPr>
          <p:nvPr/>
        </p:nvSpPr>
        <p:spPr>
          <a:xfrm>
            <a:off x="0" y="4705184"/>
            <a:ext cx="9144000" cy="342110"/>
          </a:xfrm>
          <a:prstGeom prst="rect">
            <a:avLst/>
          </a:prstGeom>
        </p:spPr>
        <p:txBody>
          <a:bodyPr anchor="ctr"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sz="1000" kern="1300" dirty="0">
                <a:solidFill>
                  <a:schemeClr val="bg1"/>
                </a:solidFill>
                <a:latin typeface="DaxlinePro" panose="02000503060000020004" pitchFamily="2" charset="0"/>
                <a:cs typeface="Arima" pitchFamily="2" charset="77"/>
              </a:rPr>
              <a:t>Interessengemeinschaft gesunder Boden e. V.</a:t>
            </a:r>
            <a:r>
              <a:rPr lang="de-DE" sz="1200" b="1" kern="1300" dirty="0">
                <a:solidFill>
                  <a:schemeClr val="bg1"/>
                </a:solidFill>
                <a:latin typeface="DaxlinePro" panose="02000503060000020004" pitchFamily="2" charset="0"/>
                <a:cs typeface="Arima" pitchFamily="2" charset="77"/>
              </a:rPr>
              <a:t> </a:t>
            </a:r>
          </a:p>
        </p:txBody>
      </p: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7A6D7170-0011-6CCF-E1DF-F089BA13BA1D}"/>
              </a:ext>
            </a:extLst>
          </p:cNvPr>
          <p:cNvGrpSpPr/>
          <p:nvPr/>
        </p:nvGrpSpPr>
        <p:grpSpPr>
          <a:xfrm>
            <a:off x="3505201" y="361950"/>
            <a:ext cx="1892605" cy="1985224"/>
            <a:chOff x="7772439" y="162711"/>
            <a:chExt cx="1071753" cy="1124203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86B115A9-3554-C4C4-2BC0-817D7EFFC192}"/>
                </a:ext>
              </a:extLst>
            </p:cNvPr>
            <p:cNvSpPr/>
            <p:nvPr/>
          </p:nvSpPr>
          <p:spPr>
            <a:xfrm>
              <a:off x="7798298" y="162711"/>
              <a:ext cx="1020037" cy="107458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800"/>
            </a:p>
          </p:txBody>
        </p:sp>
        <p:pic>
          <p:nvPicPr>
            <p:cNvPr id="19" name="Grafik 18">
              <a:extLst>
                <a:ext uri="{FF2B5EF4-FFF2-40B4-BE49-F238E27FC236}">
                  <a16:creationId xmlns:a16="http://schemas.microsoft.com/office/drawing/2014/main" id="{6CC912BC-D06A-875F-A495-BFF2AFD9E67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772439" y="162711"/>
              <a:ext cx="1071753" cy="112420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01438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B6E8ACC3-E506-904C-8318-21CF383B4F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600" y="133350"/>
            <a:ext cx="5441830" cy="4330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6032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C146CF-0DB7-F770-D3B3-B82BC4BF4D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>
            <a:extLst>
              <a:ext uri="{FF2B5EF4-FFF2-40B4-BE49-F238E27FC236}">
                <a16:creationId xmlns:a16="http://schemas.microsoft.com/office/drawing/2014/main" id="{21FA893E-AC78-A831-E4C1-776F673D31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6142" y="171932"/>
            <a:ext cx="9144000" cy="4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spAutoFit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2100" b="0" i="0">
                <a:solidFill>
                  <a:srgbClr val="4B9B18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1800">
                <a:solidFill>
                  <a:schemeClr val="hlink"/>
                </a:solidFill>
                <a:latin typeface="Arial Black" pitchFamily="34" charset="0"/>
                <a:ea typeface="ＭＳ Ｐゴシック" pitchFamily="1" charset="-128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1800">
                <a:solidFill>
                  <a:schemeClr val="hlink"/>
                </a:solidFill>
                <a:latin typeface="Arial Black" pitchFamily="34" charset="0"/>
                <a:ea typeface="ＭＳ Ｐゴシック" pitchFamily="1" charset="-128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1800">
                <a:solidFill>
                  <a:schemeClr val="hlink"/>
                </a:solidFill>
                <a:latin typeface="Arial Black" pitchFamily="34" charset="0"/>
                <a:ea typeface="ＭＳ Ｐゴシック" pitchFamily="1" charset="-128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1800">
                <a:solidFill>
                  <a:schemeClr val="hlink"/>
                </a:solidFill>
                <a:latin typeface="Arial Black" pitchFamily="34" charset="0"/>
                <a:ea typeface="ＭＳ Ｐゴシック" pitchFamily="1" charset="-128"/>
              </a:defRPr>
            </a:lvl5pPr>
            <a:lvl6pPr marL="342900" algn="l" rtl="0" fontAlgn="base">
              <a:spcBef>
                <a:spcPct val="0"/>
              </a:spcBef>
              <a:spcAft>
                <a:spcPct val="0"/>
              </a:spcAft>
              <a:defRPr sz="1800">
                <a:solidFill>
                  <a:schemeClr val="hlink"/>
                </a:solidFill>
                <a:latin typeface="Arial Black" pitchFamily="34" charset="0"/>
                <a:ea typeface="ＭＳ Ｐゴシック" pitchFamily="1" charset="-128"/>
              </a:defRPr>
            </a:lvl6pPr>
            <a:lvl7pPr marL="685800" algn="l" rtl="0" fontAlgn="base">
              <a:spcBef>
                <a:spcPct val="0"/>
              </a:spcBef>
              <a:spcAft>
                <a:spcPct val="0"/>
              </a:spcAft>
              <a:defRPr sz="1800">
                <a:solidFill>
                  <a:schemeClr val="hlink"/>
                </a:solidFill>
                <a:latin typeface="Arial Black" pitchFamily="34" charset="0"/>
                <a:ea typeface="ＭＳ Ｐゴシック" pitchFamily="1" charset="-128"/>
              </a:defRPr>
            </a:lvl7pPr>
            <a:lvl8pPr marL="1028700" algn="l" rtl="0" fontAlgn="base">
              <a:spcBef>
                <a:spcPct val="0"/>
              </a:spcBef>
              <a:spcAft>
                <a:spcPct val="0"/>
              </a:spcAft>
              <a:defRPr sz="1800">
                <a:solidFill>
                  <a:schemeClr val="hlink"/>
                </a:solidFill>
                <a:latin typeface="Arial Black" pitchFamily="34" charset="0"/>
                <a:ea typeface="ＭＳ Ｐゴシック" pitchFamily="1" charset="-128"/>
              </a:defRPr>
            </a:lvl8pPr>
            <a:lvl9pPr marL="1371600" algn="l" rtl="0" fontAlgn="base">
              <a:spcBef>
                <a:spcPct val="0"/>
              </a:spcBef>
              <a:spcAft>
                <a:spcPct val="0"/>
              </a:spcAft>
              <a:defRPr sz="1800">
                <a:solidFill>
                  <a:schemeClr val="hlink"/>
                </a:solidFill>
                <a:latin typeface="Arial Black" pitchFamily="34" charset="0"/>
                <a:ea typeface="ＭＳ Ｐゴシック" pitchFamily="1" charset="-128"/>
              </a:defRPr>
            </a:lvl9pPr>
          </a:lstStyle>
          <a:p>
            <a:r>
              <a:rPr lang="de-DE" sz="2400" b="1" kern="0" dirty="0">
                <a:solidFill>
                  <a:srgbClr val="544333"/>
                </a:solidFill>
                <a:latin typeface="DaxlinePro" panose="02000503060000020004" pitchFamily="50" charset="0"/>
                <a:ea typeface="ＭＳ Ｐゴシック" pitchFamily="34" charset="-128"/>
              </a:rPr>
              <a:t>Rahmenbedingungen für den Wald</a:t>
            </a:r>
          </a:p>
        </p:txBody>
      </p:sp>
      <p:sp>
        <p:nvSpPr>
          <p:cNvPr id="7" name="Inhaltsplatzhalter 1">
            <a:extLst>
              <a:ext uri="{FF2B5EF4-FFF2-40B4-BE49-F238E27FC236}">
                <a16:creationId xmlns:a16="http://schemas.microsoft.com/office/drawing/2014/main" id="{F0669083-E57C-8AC7-11F4-35F3884F7597}"/>
              </a:ext>
            </a:extLst>
          </p:cNvPr>
          <p:cNvSpPr txBox="1">
            <a:spLocks/>
          </p:cNvSpPr>
          <p:nvPr/>
        </p:nvSpPr>
        <p:spPr>
          <a:xfrm>
            <a:off x="228600" y="1352550"/>
            <a:ext cx="3275856" cy="2970330"/>
          </a:xfrm>
          <a:prstGeom prst="rect">
            <a:avLst/>
          </a:prstGeom>
        </p:spPr>
        <p:txBody>
          <a:bodyPr/>
          <a:lstStyle>
            <a:lvl1pPr marL="192881" indent="-192881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b="0" i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17910" indent="-160735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-"/>
              <a:defRPr sz="900" b="0" i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2pPr>
            <a:lvl3pPr marL="642938" indent="-128588" algn="l" rtl="0" fontAlgn="base">
              <a:spcBef>
                <a:spcPct val="20000"/>
              </a:spcBef>
              <a:spcAft>
                <a:spcPct val="0"/>
              </a:spcAft>
              <a:buChar char="•"/>
              <a:defRPr sz="675" b="1">
                <a:solidFill>
                  <a:schemeClr val="tx1"/>
                </a:solidFill>
                <a:latin typeface="+mn-lt"/>
                <a:ea typeface="+mn-ea"/>
              </a:defRPr>
            </a:lvl3pPr>
            <a:lvl4pPr marL="900113" indent="-128588" algn="l" rtl="0" fontAlgn="base">
              <a:spcBef>
                <a:spcPct val="20000"/>
              </a:spcBef>
              <a:spcAft>
                <a:spcPct val="0"/>
              </a:spcAft>
              <a:buChar char="–"/>
              <a:defRPr sz="675" b="1">
                <a:solidFill>
                  <a:schemeClr val="tx1"/>
                </a:solidFill>
                <a:latin typeface="+mn-lt"/>
                <a:ea typeface="+mn-ea"/>
              </a:defRPr>
            </a:lvl4pPr>
            <a:lvl5pPr marL="1157288" indent="-1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563" b="1">
                <a:solidFill>
                  <a:schemeClr val="tx1"/>
                </a:solidFill>
                <a:latin typeface="+mn-lt"/>
                <a:ea typeface="+mn-ea"/>
              </a:defRPr>
            </a:lvl5pPr>
            <a:lvl6pPr marL="1414463" indent="-1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563" b="1">
                <a:solidFill>
                  <a:schemeClr val="tx1"/>
                </a:solidFill>
                <a:latin typeface="+mn-lt"/>
                <a:ea typeface="+mn-ea"/>
              </a:defRPr>
            </a:lvl6pPr>
            <a:lvl7pPr marL="1671638" indent="-1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563" b="1">
                <a:solidFill>
                  <a:schemeClr val="tx1"/>
                </a:solidFill>
                <a:latin typeface="+mn-lt"/>
                <a:ea typeface="+mn-ea"/>
              </a:defRPr>
            </a:lvl7pPr>
            <a:lvl8pPr marL="1928813" indent="-1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563" b="1">
                <a:solidFill>
                  <a:schemeClr val="tx1"/>
                </a:solidFill>
                <a:latin typeface="+mn-lt"/>
                <a:ea typeface="+mn-ea"/>
              </a:defRPr>
            </a:lvl8pPr>
            <a:lvl9pPr marL="2185988" indent="-1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563" b="1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defTabSz="914400">
              <a:buNone/>
            </a:pPr>
            <a:r>
              <a:rPr lang="de-DE" sz="2000" b="1" kern="0" dirty="0">
                <a:solidFill>
                  <a:srgbClr val="544333"/>
                </a:solidFill>
                <a:latin typeface="DaxlinePro" panose="02000503060000020004"/>
              </a:rPr>
              <a:t>Aktuelle Forstwirtschaft:</a:t>
            </a:r>
          </a:p>
          <a:p>
            <a:pPr marL="0" indent="0" defTabSz="914400">
              <a:buNone/>
            </a:pPr>
            <a:endParaRPr lang="de-DE" sz="1000" b="1" kern="0" dirty="0">
              <a:solidFill>
                <a:srgbClr val="544333"/>
              </a:solidFill>
              <a:latin typeface="DaxlinePro" panose="02000503060000020004"/>
            </a:endParaRPr>
          </a:p>
          <a:p>
            <a:pPr marL="376238" indent="-342900" defTabSz="914400">
              <a:spcBef>
                <a:spcPts val="600"/>
              </a:spcBef>
            </a:pPr>
            <a:r>
              <a:rPr lang="de-DE" sz="2000" kern="0" dirty="0">
                <a:solidFill>
                  <a:srgbClr val="544333"/>
                </a:solidFill>
                <a:latin typeface="DaxlinePro" panose="02000503060000020004"/>
              </a:rPr>
              <a:t>Holzverkauf bestimmt den Erfolg</a:t>
            </a:r>
          </a:p>
          <a:p>
            <a:pPr marL="376238" indent="-342900" defTabSz="914400">
              <a:spcBef>
                <a:spcPts val="600"/>
              </a:spcBef>
            </a:pPr>
            <a:r>
              <a:rPr lang="de-DE" sz="2000" kern="0" dirty="0">
                <a:solidFill>
                  <a:srgbClr val="544333"/>
                </a:solidFill>
                <a:latin typeface="DaxlinePro" panose="02000503060000020004"/>
              </a:rPr>
              <a:t>stoffliche Nutzung mit Nadelholz ist erfolgreich</a:t>
            </a:r>
          </a:p>
          <a:p>
            <a:pPr marL="376238" indent="-342900" defTabSz="914400">
              <a:spcBef>
                <a:spcPts val="600"/>
              </a:spcBef>
            </a:pPr>
            <a:r>
              <a:rPr lang="de-DE" sz="2000" kern="0" dirty="0">
                <a:solidFill>
                  <a:srgbClr val="544333"/>
                </a:solidFill>
                <a:latin typeface="DaxlinePro" panose="02000503060000020004"/>
              </a:rPr>
              <a:t>Altersklassenwald das Ergebnis</a:t>
            </a:r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87F1C0C5-8C20-D15D-9FBD-E429335E2FBB}"/>
              </a:ext>
            </a:extLst>
          </p:cNvPr>
          <p:cNvSpPr txBox="1">
            <a:spLocks/>
          </p:cNvSpPr>
          <p:nvPr/>
        </p:nvSpPr>
        <p:spPr>
          <a:xfrm>
            <a:off x="4191000" y="1352550"/>
            <a:ext cx="4724400" cy="3124200"/>
          </a:xfrm>
          <a:prstGeom prst="rect">
            <a:avLst/>
          </a:prstGeom>
        </p:spPr>
        <p:txBody>
          <a:bodyPr/>
          <a:lstStyle>
            <a:lvl1pPr marL="192881" indent="-192881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b="0" i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17910" indent="-160735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-"/>
              <a:defRPr sz="900" b="0" i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2pPr>
            <a:lvl3pPr marL="642938" indent="-128588" algn="l" rtl="0" fontAlgn="base">
              <a:spcBef>
                <a:spcPct val="20000"/>
              </a:spcBef>
              <a:spcAft>
                <a:spcPct val="0"/>
              </a:spcAft>
              <a:buChar char="•"/>
              <a:defRPr sz="675" b="1">
                <a:solidFill>
                  <a:schemeClr val="tx1"/>
                </a:solidFill>
                <a:latin typeface="+mn-lt"/>
                <a:ea typeface="+mn-ea"/>
              </a:defRPr>
            </a:lvl3pPr>
            <a:lvl4pPr marL="900113" indent="-128588" algn="l" rtl="0" fontAlgn="base">
              <a:spcBef>
                <a:spcPct val="20000"/>
              </a:spcBef>
              <a:spcAft>
                <a:spcPct val="0"/>
              </a:spcAft>
              <a:buChar char="–"/>
              <a:defRPr sz="675" b="1">
                <a:solidFill>
                  <a:schemeClr val="tx1"/>
                </a:solidFill>
                <a:latin typeface="+mn-lt"/>
                <a:ea typeface="+mn-ea"/>
              </a:defRPr>
            </a:lvl4pPr>
            <a:lvl5pPr marL="1157288" indent="-1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563" b="1">
                <a:solidFill>
                  <a:schemeClr val="tx1"/>
                </a:solidFill>
                <a:latin typeface="+mn-lt"/>
                <a:ea typeface="+mn-ea"/>
              </a:defRPr>
            </a:lvl5pPr>
            <a:lvl6pPr marL="1414463" indent="-1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563" b="1">
                <a:solidFill>
                  <a:schemeClr val="tx1"/>
                </a:solidFill>
                <a:latin typeface="+mn-lt"/>
                <a:ea typeface="+mn-ea"/>
              </a:defRPr>
            </a:lvl6pPr>
            <a:lvl7pPr marL="1671638" indent="-1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563" b="1">
                <a:solidFill>
                  <a:schemeClr val="tx1"/>
                </a:solidFill>
                <a:latin typeface="+mn-lt"/>
                <a:ea typeface="+mn-ea"/>
              </a:defRPr>
            </a:lvl7pPr>
            <a:lvl8pPr marL="1928813" indent="-1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563" b="1">
                <a:solidFill>
                  <a:schemeClr val="tx1"/>
                </a:solidFill>
                <a:latin typeface="+mn-lt"/>
                <a:ea typeface="+mn-ea"/>
              </a:defRPr>
            </a:lvl8pPr>
            <a:lvl9pPr marL="2185988" indent="-1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563" b="1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defTabSz="914400">
              <a:buNone/>
            </a:pPr>
            <a:r>
              <a:rPr lang="de-DE" sz="2000" b="1" kern="0" dirty="0">
                <a:solidFill>
                  <a:srgbClr val="544333"/>
                </a:solidFill>
                <a:latin typeface="DaxlinePro" panose="02000503060000020004"/>
              </a:rPr>
              <a:t>Future Forest Konzept:</a:t>
            </a:r>
          </a:p>
          <a:p>
            <a:pPr marL="0" indent="0" defTabSz="914400">
              <a:buNone/>
            </a:pPr>
            <a:endParaRPr lang="de-DE" sz="1000" b="1" kern="0" dirty="0">
              <a:solidFill>
                <a:srgbClr val="544333"/>
              </a:solidFill>
              <a:latin typeface="DaxlinePro" panose="02000503060000020004"/>
            </a:endParaRPr>
          </a:p>
          <a:p>
            <a:pPr>
              <a:spcBef>
                <a:spcPts val="600"/>
              </a:spcBef>
              <a:buClr>
                <a:srgbClr val="588627"/>
              </a:buClr>
            </a:pPr>
            <a:r>
              <a:rPr lang="de-DE" sz="2000" dirty="0">
                <a:solidFill>
                  <a:srgbClr val="544333"/>
                </a:solidFill>
                <a:latin typeface="DaxlinePro" panose="02000503060000020004"/>
                <a:cs typeface="Helvetica" panose="020B0604020202020204" pitchFamily="34" charset="0"/>
              </a:rPr>
              <a:t>Ökosystemleistungen haben Priorität</a:t>
            </a:r>
          </a:p>
          <a:p>
            <a:pPr>
              <a:spcBef>
                <a:spcPts val="600"/>
              </a:spcBef>
              <a:buClr>
                <a:srgbClr val="588627"/>
              </a:buClr>
            </a:pPr>
            <a:r>
              <a:rPr lang="de-DE" sz="2000" dirty="0">
                <a:solidFill>
                  <a:srgbClr val="544333"/>
                </a:solidFill>
                <a:latin typeface="DaxlinePro" panose="02000503060000020004"/>
                <a:cs typeface="Helvetica" panose="020B0604020202020204" pitchFamily="34" charset="0"/>
              </a:rPr>
              <a:t>gesunder, lebendiger Boden ist die Grundlage</a:t>
            </a:r>
          </a:p>
          <a:p>
            <a:pPr>
              <a:spcBef>
                <a:spcPts val="600"/>
              </a:spcBef>
              <a:buClr>
                <a:srgbClr val="588627"/>
              </a:buClr>
            </a:pPr>
            <a:r>
              <a:rPr lang="de-DE" sz="2000" dirty="0">
                <a:solidFill>
                  <a:srgbClr val="544333"/>
                </a:solidFill>
                <a:latin typeface="DaxlinePro" panose="02000503060000020004"/>
                <a:cs typeface="Helvetica" panose="020B0604020202020204" pitchFamily="34" charset="0"/>
              </a:rPr>
              <a:t>Dauerwälder sind dazu die Voraussetzung</a:t>
            </a:r>
          </a:p>
          <a:p>
            <a:pPr>
              <a:spcBef>
                <a:spcPts val="600"/>
              </a:spcBef>
              <a:buClr>
                <a:srgbClr val="588627"/>
              </a:buClr>
            </a:pPr>
            <a:r>
              <a:rPr lang="de-DE" sz="2000" dirty="0">
                <a:solidFill>
                  <a:srgbClr val="544333"/>
                </a:solidFill>
                <a:latin typeface="DaxlinePro" panose="02000503060000020004"/>
                <a:cs typeface="Helvetica" panose="020B0604020202020204" pitchFamily="34" charset="0"/>
              </a:rPr>
              <a:t>Wertschätzung ist derzeit nicht vorhanden</a:t>
            </a:r>
          </a:p>
          <a:p>
            <a:pPr defTabSz="914400"/>
            <a:endParaRPr lang="de-DE" sz="1800" kern="0" dirty="0"/>
          </a:p>
        </p:txBody>
      </p:sp>
    </p:spTree>
    <p:extLst>
      <p:ext uri="{BB962C8B-B14F-4D97-AF65-F5344CB8AC3E}">
        <p14:creationId xmlns:p14="http://schemas.microsoft.com/office/powerpoint/2010/main" val="22295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099A7096-F10D-03C8-40EC-2326CC152D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0"/>
            <a:ext cx="6866744" cy="5150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6825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1E962C-F153-E86B-770A-C0CF7B2E9B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>
            <a:extLst>
              <a:ext uri="{FF2B5EF4-FFF2-40B4-BE49-F238E27FC236}">
                <a16:creationId xmlns:a16="http://schemas.microsoft.com/office/drawing/2014/main" id="{02F66153-F3AB-F955-D289-8434677C60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6142" y="171932"/>
            <a:ext cx="9144000" cy="4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spAutoFit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2100" b="0" i="0">
                <a:solidFill>
                  <a:srgbClr val="4B9B18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1800">
                <a:solidFill>
                  <a:schemeClr val="hlink"/>
                </a:solidFill>
                <a:latin typeface="Arial Black" pitchFamily="34" charset="0"/>
                <a:ea typeface="ＭＳ Ｐゴシック" pitchFamily="1" charset="-128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1800">
                <a:solidFill>
                  <a:schemeClr val="hlink"/>
                </a:solidFill>
                <a:latin typeface="Arial Black" pitchFamily="34" charset="0"/>
                <a:ea typeface="ＭＳ Ｐゴシック" pitchFamily="1" charset="-128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1800">
                <a:solidFill>
                  <a:schemeClr val="hlink"/>
                </a:solidFill>
                <a:latin typeface="Arial Black" pitchFamily="34" charset="0"/>
                <a:ea typeface="ＭＳ Ｐゴシック" pitchFamily="1" charset="-128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1800">
                <a:solidFill>
                  <a:schemeClr val="hlink"/>
                </a:solidFill>
                <a:latin typeface="Arial Black" pitchFamily="34" charset="0"/>
                <a:ea typeface="ＭＳ Ｐゴシック" pitchFamily="1" charset="-128"/>
              </a:defRPr>
            </a:lvl5pPr>
            <a:lvl6pPr marL="342900" algn="l" rtl="0" fontAlgn="base">
              <a:spcBef>
                <a:spcPct val="0"/>
              </a:spcBef>
              <a:spcAft>
                <a:spcPct val="0"/>
              </a:spcAft>
              <a:defRPr sz="1800">
                <a:solidFill>
                  <a:schemeClr val="hlink"/>
                </a:solidFill>
                <a:latin typeface="Arial Black" pitchFamily="34" charset="0"/>
                <a:ea typeface="ＭＳ Ｐゴシック" pitchFamily="1" charset="-128"/>
              </a:defRPr>
            </a:lvl6pPr>
            <a:lvl7pPr marL="685800" algn="l" rtl="0" fontAlgn="base">
              <a:spcBef>
                <a:spcPct val="0"/>
              </a:spcBef>
              <a:spcAft>
                <a:spcPct val="0"/>
              </a:spcAft>
              <a:defRPr sz="1800">
                <a:solidFill>
                  <a:schemeClr val="hlink"/>
                </a:solidFill>
                <a:latin typeface="Arial Black" pitchFamily="34" charset="0"/>
                <a:ea typeface="ＭＳ Ｐゴシック" pitchFamily="1" charset="-128"/>
              </a:defRPr>
            </a:lvl7pPr>
            <a:lvl8pPr marL="1028700" algn="l" rtl="0" fontAlgn="base">
              <a:spcBef>
                <a:spcPct val="0"/>
              </a:spcBef>
              <a:spcAft>
                <a:spcPct val="0"/>
              </a:spcAft>
              <a:defRPr sz="1800">
                <a:solidFill>
                  <a:schemeClr val="hlink"/>
                </a:solidFill>
                <a:latin typeface="Arial Black" pitchFamily="34" charset="0"/>
                <a:ea typeface="ＭＳ Ｐゴシック" pitchFamily="1" charset="-128"/>
              </a:defRPr>
            </a:lvl8pPr>
            <a:lvl9pPr marL="1371600" algn="l" rtl="0" fontAlgn="base">
              <a:spcBef>
                <a:spcPct val="0"/>
              </a:spcBef>
              <a:spcAft>
                <a:spcPct val="0"/>
              </a:spcAft>
              <a:defRPr sz="1800">
                <a:solidFill>
                  <a:schemeClr val="hlink"/>
                </a:solidFill>
                <a:latin typeface="Arial Black" pitchFamily="34" charset="0"/>
                <a:ea typeface="ＭＳ Ｐゴシック" pitchFamily="1" charset="-128"/>
              </a:defRPr>
            </a:lvl9pPr>
          </a:lstStyle>
          <a:p>
            <a:r>
              <a:rPr lang="de-DE" sz="2400" b="1" kern="0" dirty="0">
                <a:solidFill>
                  <a:srgbClr val="544333"/>
                </a:solidFill>
                <a:latin typeface="DaxlinePro" panose="02000503060000020004" pitchFamily="50" charset="0"/>
                <a:ea typeface="ＭＳ Ｐゴシック" pitchFamily="34" charset="-128"/>
              </a:rPr>
              <a:t>Vorteile Future Forest Dauerwaldes</a:t>
            </a:r>
          </a:p>
        </p:txBody>
      </p:sp>
      <p:pic>
        <p:nvPicPr>
          <p:cNvPr id="11" name="Picture 3">
            <a:extLst>
              <a:ext uri="{FF2B5EF4-FFF2-40B4-BE49-F238E27FC236}">
                <a16:creationId xmlns:a16="http://schemas.microsoft.com/office/drawing/2014/main" id="{D2C3E572-DB4B-C810-FF45-9255614C79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7086600" y="143234"/>
            <a:ext cx="670006" cy="3711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rafik 8">
            <a:extLst>
              <a:ext uri="{FF2B5EF4-FFF2-40B4-BE49-F238E27FC236}">
                <a16:creationId xmlns:a16="http://schemas.microsoft.com/office/drawing/2014/main" id="{4455529F-1D47-BCD1-006A-FF7CFDA1A8B2}"/>
              </a:ext>
            </a:extLst>
          </p:cNvPr>
          <p:cNvPicPr/>
          <p:nvPr/>
        </p:nvPicPr>
        <p:blipFill>
          <a:blip r:embed="rId4"/>
          <a:stretch/>
        </p:blipFill>
        <p:spPr bwMode="auto">
          <a:xfrm>
            <a:off x="7848600" y="143234"/>
            <a:ext cx="670006" cy="371116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DC6A9915-2569-7327-BAA1-C4812D74C45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581110" y="146695"/>
            <a:ext cx="494645" cy="367655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455FFB81-BC58-CEB4-159B-6192859C152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27097" y="610514"/>
            <a:ext cx="6689806" cy="3863425"/>
          </a:xfrm>
          <a:prstGeom prst="rect">
            <a:avLst/>
          </a:prstGeom>
        </p:spPr>
      </p:pic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4C3B7DB-2230-CD60-26E3-C415CFC3D044}"/>
              </a:ext>
            </a:extLst>
          </p:cNvPr>
          <p:cNvSpPr txBox="1">
            <a:spLocks/>
          </p:cNvSpPr>
          <p:nvPr/>
        </p:nvSpPr>
        <p:spPr>
          <a:xfrm>
            <a:off x="3733800" y="2952750"/>
            <a:ext cx="3000673" cy="335366"/>
          </a:xfrm>
        </p:spPr>
        <p:txBody>
          <a:bodyPr/>
          <a:lstStyle>
            <a:lvl1pPr marL="192881" indent="-192881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b="0" i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17910" indent="-160735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-"/>
              <a:defRPr sz="900" b="0" i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2pPr>
            <a:lvl3pPr marL="642938" indent="-128588" algn="l" rtl="0" fontAlgn="base">
              <a:spcBef>
                <a:spcPct val="20000"/>
              </a:spcBef>
              <a:spcAft>
                <a:spcPct val="0"/>
              </a:spcAft>
              <a:buChar char="•"/>
              <a:defRPr sz="675" b="1">
                <a:solidFill>
                  <a:schemeClr val="tx1"/>
                </a:solidFill>
                <a:latin typeface="+mn-lt"/>
                <a:ea typeface="+mn-ea"/>
              </a:defRPr>
            </a:lvl3pPr>
            <a:lvl4pPr marL="900113" indent="-128588" algn="l" rtl="0" fontAlgn="base">
              <a:spcBef>
                <a:spcPct val="20000"/>
              </a:spcBef>
              <a:spcAft>
                <a:spcPct val="0"/>
              </a:spcAft>
              <a:buChar char="–"/>
              <a:defRPr sz="675" b="1">
                <a:solidFill>
                  <a:schemeClr val="tx1"/>
                </a:solidFill>
                <a:latin typeface="+mn-lt"/>
                <a:ea typeface="+mn-ea"/>
              </a:defRPr>
            </a:lvl4pPr>
            <a:lvl5pPr marL="1157288" indent="-1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563" b="1">
                <a:solidFill>
                  <a:schemeClr val="tx1"/>
                </a:solidFill>
                <a:latin typeface="+mn-lt"/>
                <a:ea typeface="+mn-ea"/>
              </a:defRPr>
            </a:lvl5pPr>
            <a:lvl6pPr marL="1414463" indent="-1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563" b="1">
                <a:solidFill>
                  <a:schemeClr val="tx1"/>
                </a:solidFill>
                <a:latin typeface="+mn-lt"/>
                <a:ea typeface="+mn-ea"/>
              </a:defRPr>
            </a:lvl6pPr>
            <a:lvl7pPr marL="1671638" indent="-1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563" b="1">
                <a:solidFill>
                  <a:schemeClr val="tx1"/>
                </a:solidFill>
                <a:latin typeface="+mn-lt"/>
                <a:ea typeface="+mn-ea"/>
              </a:defRPr>
            </a:lvl7pPr>
            <a:lvl8pPr marL="1928813" indent="-1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563" b="1">
                <a:solidFill>
                  <a:schemeClr val="tx1"/>
                </a:solidFill>
                <a:latin typeface="+mn-lt"/>
                <a:ea typeface="+mn-ea"/>
              </a:defRPr>
            </a:lvl8pPr>
            <a:lvl9pPr marL="2185988" indent="-1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563" b="1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defTabSz="914400">
              <a:buNone/>
            </a:pPr>
            <a:r>
              <a:rPr lang="de-DE" sz="1500" kern="0" dirty="0">
                <a:solidFill>
                  <a:schemeClr val="bg1"/>
                </a:solidFill>
                <a:highlight>
                  <a:srgbClr val="588627"/>
                </a:highlight>
              </a:rPr>
              <a:t>Ökosystemleistungen</a:t>
            </a:r>
          </a:p>
        </p:txBody>
      </p:sp>
    </p:spTree>
    <p:extLst>
      <p:ext uri="{BB962C8B-B14F-4D97-AF65-F5344CB8AC3E}">
        <p14:creationId xmlns:p14="http://schemas.microsoft.com/office/powerpoint/2010/main" val="29544734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F26420-4DFA-88D9-9C61-EED219A1BB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>
            <a:extLst>
              <a:ext uri="{FF2B5EF4-FFF2-40B4-BE49-F238E27FC236}">
                <a16:creationId xmlns:a16="http://schemas.microsoft.com/office/drawing/2014/main" id="{B6A05249-0003-5CEC-FF67-073509A58C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6142" y="171932"/>
            <a:ext cx="9144000" cy="4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spAutoFit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2100" b="0" i="0">
                <a:solidFill>
                  <a:srgbClr val="4B9B18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1800">
                <a:solidFill>
                  <a:schemeClr val="hlink"/>
                </a:solidFill>
                <a:latin typeface="Arial Black" pitchFamily="34" charset="0"/>
                <a:ea typeface="ＭＳ Ｐゴシック" pitchFamily="1" charset="-128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1800">
                <a:solidFill>
                  <a:schemeClr val="hlink"/>
                </a:solidFill>
                <a:latin typeface="Arial Black" pitchFamily="34" charset="0"/>
                <a:ea typeface="ＭＳ Ｐゴシック" pitchFamily="1" charset="-128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1800">
                <a:solidFill>
                  <a:schemeClr val="hlink"/>
                </a:solidFill>
                <a:latin typeface="Arial Black" pitchFamily="34" charset="0"/>
                <a:ea typeface="ＭＳ Ｐゴシック" pitchFamily="1" charset="-128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1800">
                <a:solidFill>
                  <a:schemeClr val="hlink"/>
                </a:solidFill>
                <a:latin typeface="Arial Black" pitchFamily="34" charset="0"/>
                <a:ea typeface="ＭＳ Ｐゴシック" pitchFamily="1" charset="-128"/>
              </a:defRPr>
            </a:lvl5pPr>
            <a:lvl6pPr marL="342900" algn="l" rtl="0" fontAlgn="base">
              <a:spcBef>
                <a:spcPct val="0"/>
              </a:spcBef>
              <a:spcAft>
                <a:spcPct val="0"/>
              </a:spcAft>
              <a:defRPr sz="1800">
                <a:solidFill>
                  <a:schemeClr val="hlink"/>
                </a:solidFill>
                <a:latin typeface="Arial Black" pitchFamily="34" charset="0"/>
                <a:ea typeface="ＭＳ Ｐゴシック" pitchFamily="1" charset="-128"/>
              </a:defRPr>
            </a:lvl6pPr>
            <a:lvl7pPr marL="685800" algn="l" rtl="0" fontAlgn="base">
              <a:spcBef>
                <a:spcPct val="0"/>
              </a:spcBef>
              <a:spcAft>
                <a:spcPct val="0"/>
              </a:spcAft>
              <a:defRPr sz="1800">
                <a:solidFill>
                  <a:schemeClr val="hlink"/>
                </a:solidFill>
                <a:latin typeface="Arial Black" pitchFamily="34" charset="0"/>
                <a:ea typeface="ＭＳ Ｐゴシック" pitchFamily="1" charset="-128"/>
              </a:defRPr>
            </a:lvl7pPr>
            <a:lvl8pPr marL="1028700" algn="l" rtl="0" fontAlgn="base">
              <a:spcBef>
                <a:spcPct val="0"/>
              </a:spcBef>
              <a:spcAft>
                <a:spcPct val="0"/>
              </a:spcAft>
              <a:defRPr sz="1800">
                <a:solidFill>
                  <a:schemeClr val="hlink"/>
                </a:solidFill>
                <a:latin typeface="Arial Black" pitchFamily="34" charset="0"/>
                <a:ea typeface="ＭＳ Ｐゴシック" pitchFamily="1" charset="-128"/>
              </a:defRPr>
            </a:lvl8pPr>
            <a:lvl9pPr marL="1371600" algn="l" rtl="0" fontAlgn="base">
              <a:spcBef>
                <a:spcPct val="0"/>
              </a:spcBef>
              <a:spcAft>
                <a:spcPct val="0"/>
              </a:spcAft>
              <a:defRPr sz="1800">
                <a:solidFill>
                  <a:schemeClr val="hlink"/>
                </a:solidFill>
                <a:latin typeface="Arial Black" pitchFamily="34" charset="0"/>
                <a:ea typeface="ＭＳ Ｐゴシック" pitchFamily="1" charset="-128"/>
              </a:defRPr>
            </a:lvl9pPr>
          </a:lstStyle>
          <a:p>
            <a:r>
              <a:rPr lang="de-DE" sz="2400" b="1" kern="0" dirty="0">
                <a:solidFill>
                  <a:srgbClr val="544333"/>
                </a:solidFill>
                <a:latin typeface="DaxlinePro" panose="02000503060000020004" pitchFamily="50" charset="0"/>
                <a:ea typeface="ＭＳ Ｐゴシック" pitchFamily="34" charset="-128"/>
              </a:rPr>
              <a:t>Bodenleistung</a:t>
            </a: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3D386351-404D-1AA0-68E1-35CC0BB75F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7086600" y="143234"/>
            <a:ext cx="670006" cy="37111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A6CCCADA-F204-8243-65F7-8E93C9D880D7}"/>
              </a:ext>
            </a:extLst>
          </p:cNvPr>
          <p:cNvPicPr/>
          <p:nvPr/>
        </p:nvPicPr>
        <p:blipFill>
          <a:blip r:embed="rId4"/>
          <a:stretch/>
        </p:blipFill>
        <p:spPr bwMode="auto">
          <a:xfrm>
            <a:off x="7848600" y="143234"/>
            <a:ext cx="670006" cy="371116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4A8C4A87-F348-A2D6-A81B-B27FF2B38A1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581110" y="146695"/>
            <a:ext cx="494645" cy="367655"/>
          </a:xfrm>
          <a:prstGeom prst="rect">
            <a:avLst/>
          </a:prstGeom>
        </p:spPr>
      </p:pic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39AC7144-D6E7-36BB-A48C-8B80152DCD0C}"/>
              </a:ext>
            </a:extLst>
          </p:cNvPr>
          <p:cNvGrpSpPr/>
          <p:nvPr/>
        </p:nvGrpSpPr>
        <p:grpSpPr>
          <a:xfrm>
            <a:off x="4267199" y="971550"/>
            <a:ext cx="4808555" cy="3505200"/>
            <a:chOff x="4278217" y="1431657"/>
            <a:chExt cx="4335638" cy="3040405"/>
          </a:xfrm>
        </p:grpSpPr>
        <p:pic>
          <p:nvPicPr>
            <p:cNvPr id="7" name="Inhaltsplatzhalter 5">
              <a:extLst>
                <a:ext uri="{FF2B5EF4-FFF2-40B4-BE49-F238E27FC236}">
                  <a16:creationId xmlns:a16="http://schemas.microsoft.com/office/drawing/2014/main" id="{CF257F0B-33D8-16E5-1F6F-47AC8FBF471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278217" y="1431657"/>
              <a:ext cx="4335638" cy="3040405"/>
            </a:xfrm>
            <a:prstGeom prst="rect">
              <a:avLst/>
            </a:prstGeom>
          </p:spPr>
        </p:pic>
        <p:sp>
          <p:nvSpPr>
            <p:cNvPr id="11" name="Rechteck 10">
              <a:extLst>
                <a:ext uri="{FF2B5EF4-FFF2-40B4-BE49-F238E27FC236}">
                  <a16:creationId xmlns:a16="http://schemas.microsoft.com/office/drawing/2014/main" id="{0D9A2BAF-064A-221E-E322-02D0DDB333B0}"/>
                </a:ext>
              </a:extLst>
            </p:cNvPr>
            <p:cNvSpPr/>
            <p:nvPr/>
          </p:nvSpPr>
          <p:spPr bwMode="auto">
            <a:xfrm flipV="1">
              <a:off x="4354417" y="1853814"/>
              <a:ext cx="4179983" cy="105519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42A3085D-4EB9-9B57-08B8-FB1FFAAD88E0}"/>
                </a:ext>
              </a:extLst>
            </p:cNvPr>
            <p:cNvSpPr/>
            <p:nvPr/>
          </p:nvSpPr>
          <p:spPr bwMode="auto">
            <a:xfrm flipV="1">
              <a:off x="4354417" y="4171950"/>
              <a:ext cx="4179983" cy="105519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13" name="Rechteck 12">
              <a:extLst>
                <a:ext uri="{FF2B5EF4-FFF2-40B4-BE49-F238E27FC236}">
                  <a16:creationId xmlns:a16="http://schemas.microsoft.com/office/drawing/2014/main" id="{6DA85B39-325D-2F62-001A-B217EE9F413D}"/>
                </a:ext>
              </a:extLst>
            </p:cNvPr>
            <p:cNvSpPr/>
            <p:nvPr/>
          </p:nvSpPr>
          <p:spPr bwMode="auto">
            <a:xfrm rot="16200000" flipV="1">
              <a:off x="7236641" y="3098103"/>
              <a:ext cx="2605924" cy="141992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14" name="Rechteck 13">
              <a:extLst>
                <a:ext uri="{FF2B5EF4-FFF2-40B4-BE49-F238E27FC236}">
                  <a16:creationId xmlns:a16="http://schemas.microsoft.com/office/drawing/2014/main" id="{96EAB8CE-4699-C60A-20F7-D9A0C77AEE93}"/>
                </a:ext>
              </a:extLst>
            </p:cNvPr>
            <p:cNvSpPr/>
            <p:nvPr/>
          </p:nvSpPr>
          <p:spPr bwMode="auto">
            <a:xfrm rot="16200000" flipV="1">
              <a:off x="3051455" y="3085780"/>
              <a:ext cx="2605924" cy="141992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</a:endParaRPr>
            </a:p>
          </p:txBody>
        </p:sp>
      </p:grpSp>
      <p:pic>
        <p:nvPicPr>
          <p:cNvPr id="15" name="Inhaltsplatzhalter 4">
            <a:extLst>
              <a:ext uri="{FF2B5EF4-FFF2-40B4-BE49-F238E27FC236}">
                <a16:creationId xmlns:a16="http://schemas.microsoft.com/office/drawing/2014/main" id="{65B116EB-CE5F-8E77-2A2A-F54BB42AFC5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12" y="971550"/>
            <a:ext cx="4234592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9558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908A24-89C8-33C9-4A55-1F8973D87F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>
            <a:extLst>
              <a:ext uri="{FF2B5EF4-FFF2-40B4-BE49-F238E27FC236}">
                <a16:creationId xmlns:a16="http://schemas.microsoft.com/office/drawing/2014/main" id="{F5E177E3-3AFD-2815-4FCF-D0093A021944}"/>
              </a:ext>
            </a:extLst>
          </p:cNvPr>
          <p:cNvSpPr/>
          <p:nvPr/>
        </p:nvSpPr>
        <p:spPr bwMode="auto">
          <a:xfrm>
            <a:off x="975727" y="610362"/>
            <a:ext cx="7160261" cy="97078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60B7D63E-C04F-9C85-8DFE-BC8E5D95B1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71932"/>
            <a:ext cx="7375606" cy="4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spAutoFit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2100" b="0" i="0">
                <a:solidFill>
                  <a:srgbClr val="4B9B18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1800">
                <a:solidFill>
                  <a:schemeClr val="hlink"/>
                </a:solidFill>
                <a:latin typeface="Arial Black" pitchFamily="34" charset="0"/>
                <a:ea typeface="ＭＳ Ｐゴシック" pitchFamily="1" charset="-128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1800">
                <a:solidFill>
                  <a:schemeClr val="hlink"/>
                </a:solidFill>
                <a:latin typeface="Arial Black" pitchFamily="34" charset="0"/>
                <a:ea typeface="ＭＳ Ｐゴシック" pitchFamily="1" charset="-128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1800">
                <a:solidFill>
                  <a:schemeClr val="hlink"/>
                </a:solidFill>
                <a:latin typeface="Arial Black" pitchFamily="34" charset="0"/>
                <a:ea typeface="ＭＳ Ｐゴシック" pitchFamily="1" charset="-128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1800">
                <a:solidFill>
                  <a:schemeClr val="hlink"/>
                </a:solidFill>
                <a:latin typeface="Arial Black" pitchFamily="34" charset="0"/>
                <a:ea typeface="ＭＳ Ｐゴシック" pitchFamily="1" charset="-128"/>
              </a:defRPr>
            </a:lvl5pPr>
            <a:lvl6pPr marL="342900" algn="l" rtl="0" fontAlgn="base">
              <a:spcBef>
                <a:spcPct val="0"/>
              </a:spcBef>
              <a:spcAft>
                <a:spcPct val="0"/>
              </a:spcAft>
              <a:defRPr sz="1800">
                <a:solidFill>
                  <a:schemeClr val="hlink"/>
                </a:solidFill>
                <a:latin typeface="Arial Black" pitchFamily="34" charset="0"/>
                <a:ea typeface="ＭＳ Ｐゴシック" pitchFamily="1" charset="-128"/>
              </a:defRPr>
            </a:lvl6pPr>
            <a:lvl7pPr marL="685800" algn="l" rtl="0" fontAlgn="base">
              <a:spcBef>
                <a:spcPct val="0"/>
              </a:spcBef>
              <a:spcAft>
                <a:spcPct val="0"/>
              </a:spcAft>
              <a:defRPr sz="1800">
                <a:solidFill>
                  <a:schemeClr val="hlink"/>
                </a:solidFill>
                <a:latin typeface="Arial Black" pitchFamily="34" charset="0"/>
                <a:ea typeface="ＭＳ Ｐゴシック" pitchFamily="1" charset="-128"/>
              </a:defRPr>
            </a:lvl7pPr>
            <a:lvl8pPr marL="1028700" algn="l" rtl="0" fontAlgn="base">
              <a:spcBef>
                <a:spcPct val="0"/>
              </a:spcBef>
              <a:spcAft>
                <a:spcPct val="0"/>
              </a:spcAft>
              <a:defRPr sz="1800">
                <a:solidFill>
                  <a:schemeClr val="hlink"/>
                </a:solidFill>
                <a:latin typeface="Arial Black" pitchFamily="34" charset="0"/>
                <a:ea typeface="ＭＳ Ｐゴシック" pitchFamily="1" charset="-128"/>
              </a:defRPr>
            </a:lvl8pPr>
            <a:lvl9pPr marL="1371600" algn="l" rtl="0" fontAlgn="base">
              <a:spcBef>
                <a:spcPct val="0"/>
              </a:spcBef>
              <a:spcAft>
                <a:spcPct val="0"/>
              </a:spcAft>
              <a:defRPr sz="1800">
                <a:solidFill>
                  <a:schemeClr val="hlink"/>
                </a:solidFill>
                <a:latin typeface="Arial Black" pitchFamily="34" charset="0"/>
                <a:ea typeface="ＭＳ Ｐゴシック" pitchFamily="1" charset="-128"/>
              </a:defRPr>
            </a:lvl9pPr>
          </a:lstStyle>
          <a:p>
            <a:r>
              <a:rPr lang="de-DE" sz="2400" b="1" kern="0" dirty="0">
                <a:solidFill>
                  <a:srgbClr val="544333"/>
                </a:solidFill>
                <a:latin typeface="DaxlinePro" panose="02000503060000020004" pitchFamily="50" charset="0"/>
                <a:ea typeface="ＭＳ Ｐゴシック" pitchFamily="34" charset="-128"/>
              </a:rPr>
              <a:t>Mehrleistung: CO2-Speicher ohne Pilze</a:t>
            </a: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6D685447-4C56-2748-9C87-EE9658F827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7086600" y="143234"/>
            <a:ext cx="670006" cy="37111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529BFCFE-D87A-10D2-993A-F1BA3983D8F6}"/>
              </a:ext>
            </a:extLst>
          </p:cNvPr>
          <p:cNvPicPr/>
          <p:nvPr/>
        </p:nvPicPr>
        <p:blipFill>
          <a:blip r:embed="rId4"/>
          <a:stretch/>
        </p:blipFill>
        <p:spPr bwMode="auto">
          <a:xfrm>
            <a:off x="7848600" y="143234"/>
            <a:ext cx="670006" cy="371116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411E7F14-660C-C1CA-0350-2BAB5B3388C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581110" y="146695"/>
            <a:ext cx="494645" cy="367655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6341D2D1-FFD2-14AF-DCC5-DB250641879F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4000" y="1463550"/>
            <a:ext cx="1219200" cy="152400"/>
          </a:xfrm>
          <a:prstGeom prst="rect">
            <a:avLst/>
          </a:prstGeom>
        </p:spPr>
      </p:pic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850C7E4E-7BE3-3F2F-C052-BE54FF518200}"/>
              </a:ext>
            </a:extLst>
          </p:cNvPr>
          <p:cNvGrpSpPr/>
          <p:nvPr/>
        </p:nvGrpSpPr>
        <p:grpSpPr>
          <a:xfrm>
            <a:off x="685801" y="630701"/>
            <a:ext cx="7924800" cy="4512799"/>
            <a:chOff x="1593443" y="1463550"/>
            <a:chExt cx="5957114" cy="3008511"/>
          </a:xfrm>
        </p:grpSpPr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B8D8A579-4A82-F827-7C33-37BB50C2F89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593443" y="1504950"/>
              <a:ext cx="5957114" cy="2967111"/>
            </a:xfrm>
            <a:prstGeom prst="rect">
              <a:avLst/>
            </a:prstGeom>
          </p:spPr>
        </p:pic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AD7B885B-2050-8BDC-FBF0-4B1E9ACDB1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334000" y="1463550"/>
              <a:ext cx="1219200" cy="152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8596666"/>
      </p:ext>
    </p:extLst>
  </p:cSld>
  <p:clrMapOvr>
    <a:masterClrMapping/>
  </p:clrMapOvr>
</p:sld>
</file>

<file path=ppt/theme/theme1.xml><?xml version="1.0" encoding="utf-8"?>
<a:theme xmlns:a="http://schemas.openxmlformats.org/drawingml/2006/main" name="2_Folienvorlagen">
  <a:themeElements>
    <a:clrScheme name="IG Gruen">
      <a:dk1>
        <a:srgbClr val="000000"/>
      </a:dk1>
      <a:lt1>
        <a:srgbClr val="FFFFFF"/>
      </a:lt1>
      <a:dk2>
        <a:srgbClr val="455F51"/>
      </a:dk2>
      <a:lt2>
        <a:srgbClr val="E3DED1"/>
      </a:lt2>
      <a:accent1>
        <a:srgbClr val="65B32E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lnDef>
  </a:objectDefaults>
  <a:extraClrSchemeLst>
    <a:extraClrScheme>
      <a:clrScheme name="Folienvorlage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olienvorlage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olienvorlage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olienvorlage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olienvorlage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olienvorlage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olienvorlage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olienvorlage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olienvorlage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olienvorlage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olienvorlage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olienvorlage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419C0ABBB05E524B98288FFCD2AE13FC" ma:contentTypeVersion="19" ma:contentTypeDescription="Ein neues Dokument erstellen." ma:contentTypeScope="" ma:versionID="62c9dc5606577dc33fb25331cf87966f">
  <xsd:schema xmlns:xsd="http://www.w3.org/2001/XMLSchema" xmlns:xs="http://www.w3.org/2001/XMLSchema" xmlns:p="http://schemas.microsoft.com/office/2006/metadata/properties" xmlns:ns2="568c9f63-baa3-4ecb-992c-e16ef1bf53de" xmlns:ns3="157582ef-a13b-4d1d-9fa5-8c28e8d0ba3e" targetNamespace="http://schemas.microsoft.com/office/2006/metadata/properties" ma:root="true" ma:fieldsID="c45c7c9125813753f7cfd2a11b03278e" ns2:_="" ns3:_="">
    <xsd:import namespace="568c9f63-baa3-4ecb-992c-e16ef1bf53de"/>
    <xsd:import namespace="157582ef-a13b-4d1d-9fa5-8c28e8d0ba3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68c9f63-baa3-4ecb-992c-e16ef1bf53d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Bildmarkierungen" ma:readOnly="false" ma:fieldId="{5cf76f15-5ced-4ddc-b409-7134ff3c332f}" ma:taxonomyMulti="true" ma:sspId="8623cc86-bbac-46c0-86ab-0b6822bc096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57582ef-a13b-4d1d-9fa5-8c28e8d0ba3e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1aad9eb0-cf14-41cd-a16f-11104f817cea}" ma:internalName="TaxCatchAll" ma:showField="CatchAllData" ma:web="157582ef-a13b-4d1d-9fa5-8c28e8d0ba3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68c9f63-baa3-4ecb-992c-e16ef1bf53de">
      <Terms xmlns="http://schemas.microsoft.com/office/infopath/2007/PartnerControls"/>
    </lcf76f155ced4ddcb4097134ff3c332f>
    <TaxCatchAll xmlns="157582ef-a13b-4d1d-9fa5-8c28e8d0ba3e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9B66738-9736-4834-BAD5-848095065E4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68c9f63-baa3-4ecb-992c-e16ef1bf53de"/>
    <ds:schemaRef ds:uri="157582ef-a13b-4d1d-9fa5-8c28e8d0ba3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D0DE3A4-247E-4C4A-9534-CDDAB6D71936}">
  <ds:schemaRefs>
    <ds:schemaRef ds:uri="http://schemas.microsoft.com/office/2006/metadata/properties"/>
    <ds:schemaRef ds:uri="http://schemas.microsoft.com/office/infopath/2007/PartnerControls"/>
    <ds:schemaRef ds:uri="568c9f63-baa3-4ecb-992c-e16ef1bf53de"/>
    <ds:schemaRef ds:uri="157582ef-a13b-4d1d-9fa5-8c28e8d0ba3e"/>
  </ds:schemaRefs>
</ds:datastoreItem>
</file>

<file path=customXml/itemProps3.xml><?xml version="1.0" encoding="utf-8"?>
<ds:datastoreItem xmlns:ds="http://schemas.openxmlformats.org/officeDocument/2006/customXml" ds:itemID="{1C058B4D-5F6F-4EEF-AE9F-BB973AF641A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136</Words>
  <Application>Microsoft Office PowerPoint</Application>
  <PresentationFormat>Bildschirmpräsentation (16:9)</PresentationFormat>
  <Paragraphs>52</Paragraphs>
  <Slides>30</Slides>
  <Notes>10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30</vt:i4>
      </vt:variant>
    </vt:vector>
  </HeadingPairs>
  <TitlesOfParts>
    <vt:vector size="36" baseType="lpstr">
      <vt:lpstr>Arial</vt:lpstr>
      <vt:lpstr>Arial Black</vt:lpstr>
      <vt:lpstr>DaxlinePro</vt:lpstr>
      <vt:lpstr>Helvetica</vt:lpstr>
      <vt:lpstr>Wingdings</vt:lpstr>
      <vt:lpstr>2_Folienvorlagen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Einsatzspektrum von Zwischenfrüchten</dc:title>
  <dc:creator>Felgentreu, Christoph</dc:creator>
  <cp:lastModifiedBy>Karl Roth</cp:lastModifiedBy>
  <cp:revision>482</cp:revision>
  <cp:lastPrinted>2020-02-11T13:26:58Z</cp:lastPrinted>
  <dcterms:created xsi:type="dcterms:W3CDTF">2006-08-16T00:00:00Z</dcterms:created>
  <dcterms:modified xsi:type="dcterms:W3CDTF">2025-11-25T08:19:03Z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0x010100419C0ABBB05E524B98288FFCD2AE13FC</vt:lpwstr>
  </property>
  <property fmtid="{D5CDD505-2E9C-101B-9397-08002B2CF9AE}" pid="3" name="MediaServiceImageTags">
    <vt:lpwstr/>
  </property>
</Properties>
</file>